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 id="2147483698" r:id="rId2"/>
  </p:sldMasterIdLst>
  <p:notesMasterIdLst>
    <p:notesMasterId r:id="rId33"/>
  </p:notesMasterIdLst>
  <p:handoutMasterIdLst>
    <p:handoutMasterId r:id="rId34"/>
  </p:handoutMasterIdLst>
  <p:sldIdLst>
    <p:sldId id="256" r:id="rId3"/>
    <p:sldId id="363" r:id="rId4"/>
    <p:sldId id="352" r:id="rId5"/>
    <p:sldId id="360" r:id="rId6"/>
    <p:sldId id="361" r:id="rId7"/>
    <p:sldId id="287" r:id="rId8"/>
    <p:sldId id="257" r:id="rId9"/>
    <p:sldId id="269" r:id="rId10"/>
    <p:sldId id="303" r:id="rId11"/>
    <p:sldId id="350" r:id="rId12"/>
    <p:sldId id="260" r:id="rId13"/>
    <p:sldId id="261" r:id="rId14"/>
    <p:sldId id="325" r:id="rId15"/>
    <p:sldId id="359" r:id="rId16"/>
    <p:sldId id="342" r:id="rId17"/>
    <p:sldId id="313" r:id="rId18"/>
    <p:sldId id="274" r:id="rId19"/>
    <p:sldId id="295" r:id="rId20"/>
    <p:sldId id="354" r:id="rId21"/>
    <p:sldId id="355" r:id="rId22"/>
    <p:sldId id="364" r:id="rId23"/>
    <p:sldId id="358" r:id="rId24"/>
    <p:sldId id="365" r:id="rId25"/>
    <p:sldId id="357" r:id="rId26"/>
    <p:sldId id="362" r:id="rId27"/>
    <p:sldId id="289" r:id="rId28"/>
    <p:sldId id="298" r:id="rId29"/>
    <p:sldId id="299" r:id="rId30"/>
    <p:sldId id="273" r:id="rId31"/>
    <p:sldId id="265"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88163" autoAdjust="0"/>
  </p:normalViewPr>
  <p:slideViewPr>
    <p:cSldViewPr snapToGrid="0" snapToObjects="1">
      <p:cViewPr varScale="1">
        <p:scale>
          <a:sx n="150" d="100"/>
          <a:sy n="150" d="100"/>
        </p:scale>
        <p:origin x="1408" y="160"/>
      </p:cViewPr>
      <p:guideLst>
        <p:guide orient="horz" pos="1620"/>
        <p:guide pos="2880"/>
      </p:guideLst>
    </p:cSldViewPr>
  </p:slideViewPr>
  <p:outlineViewPr>
    <p:cViewPr>
      <p:scale>
        <a:sx n="33" d="100"/>
        <a:sy n="33" d="100"/>
      </p:scale>
      <p:origin x="0" y="-21496"/>
    </p:cViewPr>
  </p:outlineViewPr>
  <p:notesTextViewPr>
    <p:cViewPr>
      <p:scale>
        <a:sx n="80" d="100"/>
        <a:sy n="8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11/5/22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11/5/22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2850B7-243E-B44C-91D9-EC504FD0DDA1}" type="slidenum">
              <a:rPr lang="en-US" smtClean="0"/>
              <a:t>26</a:t>
            </a:fld>
            <a:endParaRPr lang="en-US"/>
          </a:p>
        </p:txBody>
      </p:sp>
    </p:spTree>
    <p:extLst>
      <p:ext uri="{BB962C8B-B14F-4D97-AF65-F5344CB8AC3E}">
        <p14:creationId xmlns:p14="http://schemas.microsoft.com/office/powerpoint/2010/main" val="260777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3</a:t>
            </a:fld>
            <a:endParaRPr lang="en-US"/>
          </a:p>
        </p:txBody>
      </p:sp>
    </p:spTree>
    <p:extLst>
      <p:ext uri="{BB962C8B-B14F-4D97-AF65-F5344CB8AC3E}">
        <p14:creationId xmlns:p14="http://schemas.microsoft.com/office/powerpoint/2010/main" val="331257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4</a:t>
            </a:fld>
            <a:endParaRPr lang="en-US"/>
          </a:p>
        </p:txBody>
      </p:sp>
    </p:spTree>
    <p:extLst>
      <p:ext uri="{BB962C8B-B14F-4D97-AF65-F5344CB8AC3E}">
        <p14:creationId xmlns:p14="http://schemas.microsoft.com/office/powerpoint/2010/main" val="1388484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5</a:t>
            </a:fld>
            <a:endParaRPr lang="en-US"/>
          </a:p>
        </p:txBody>
      </p:sp>
    </p:spTree>
    <p:extLst>
      <p:ext uri="{BB962C8B-B14F-4D97-AF65-F5344CB8AC3E}">
        <p14:creationId xmlns:p14="http://schemas.microsoft.com/office/powerpoint/2010/main" val="4287257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179d949db_7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7179d949db_7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9</a:t>
            </a:fld>
            <a:endParaRPr lang="en-US"/>
          </a:p>
        </p:txBody>
      </p:sp>
    </p:spTree>
    <p:extLst>
      <p:ext uri="{BB962C8B-B14F-4D97-AF65-F5344CB8AC3E}">
        <p14:creationId xmlns:p14="http://schemas.microsoft.com/office/powerpoint/2010/main" val="257301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10</a:t>
            </a:fld>
            <a:endParaRPr lang="en-US"/>
          </a:p>
        </p:txBody>
      </p:sp>
    </p:spTree>
    <p:extLst>
      <p:ext uri="{BB962C8B-B14F-4D97-AF65-F5344CB8AC3E}">
        <p14:creationId xmlns:p14="http://schemas.microsoft.com/office/powerpoint/2010/main" val="62861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17</a:t>
            </a:fld>
            <a:endParaRPr lang="en-US"/>
          </a:p>
        </p:txBody>
      </p:sp>
    </p:spTree>
    <p:extLst>
      <p:ext uri="{BB962C8B-B14F-4D97-AF65-F5344CB8AC3E}">
        <p14:creationId xmlns:p14="http://schemas.microsoft.com/office/powerpoint/2010/main" val="749441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19</a:t>
            </a:fld>
            <a:endParaRPr lang="en-US"/>
          </a:p>
        </p:txBody>
      </p:sp>
    </p:spTree>
    <p:extLst>
      <p:ext uri="{BB962C8B-B14F-4D97-AF65-F5344CB8AC3E}">
        <p14:creationId xmlns:p14="http://schemas.microsoft.com/office/powerpoint/2010/main" val="1030552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B2FD880-5AE6-7445-90E5-27126DA682F7}"/>
              </a:ext>
            </a:extLst>
          </p:cNvPr>
          <p:cNvSpPr>
            <a:spLocks noGrp="1"/>
          </p:cNvSpPr>
          <p:nvPr>
            <p:ph type="sldNum" sz="quarter" idx="10"/>
          </p:nvPr>
        </p:nvSpPr>
        <p:spPr/>
        <p:txBody>
          <a:bodyPr/>
          <a:lstStyle/>
          <a:p>
            <a:fld id="{86CB4B4D-7CA3-9044-876B-883B54F8677D}" type="slidenum">
              <a:rPr lang="en-US" smtClean="0"/>
              <a:t>‹#›</a:t>
            </a:fld>
            <a:endParaRPr lang="en-US"/>
          </a:p>
        </p:txBody>
      </p:sp>
      <p:sp>
        <p:nvSpPr>
          <p:cNvPr id="8" name="Title 7">
            <a:extLst>
              <a:ext uri="{FF2B5EF4-FFF2-40B4-BE49-F238E27FC236}">
                <a16:creationId xmlns:a16="http://schemas.microsoft.com/office/drawing/2014/main" id="{AF113335-B8AC-074B-87F4-7BA28BF8CE3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58190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4"/>
        <p:cNvGrpSpPr/>
        <p:nvPr/>
      </p:nvGrpSpPr>
      <p:grpSpPr>
        <a:xfrm>
          <a:off x="0" y="0"/>
          <a:ext cx="0" cy="0"/>
          <a:chOff x="0" y="0"/>
          <a:chExt cx="0" cy="0"/>
        </a:xfrm>
      </p:grpSpPr>
      <p:sp>
        <p:nvSpPr>
          <p:cNvPr id="105" name="Google Shape;105;p21"/>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1"/>
          <p:cNvSpPr/>
          <p:nvPr/>
        </p:nvSpPr>
        <p:spPr>
          <a:xfrm rot="5400000">
            <a:off x="1946462" y="2517713"/>
            <a:ext cx="5142825"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2"/>
              </a:buClr>
              <a:buSzPts val="4200"/>
              <a:buFont typeface="Arial"/>
              <a:buNone/>
              <a:defRPr sz="4200" b="0" i="0" u="none" strike="noStrike" cap="none">
                <a:solidFill>
                  <a:schemeClr val="dk2"/>
                </a:solidFill>
                <a:latin typeface="Arial"/>
                <a:ea typeface="Arial"/>
                <a:cs typeface="Arial"/>
                <a:sym typeface="Arial"/>
              </a:defRPr>
            </a:lvl1pPr>
            <a:lvl2pPr marR="0" lvl="1" algn="ctr">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2pPr>
            <a:lvl3pPr marR="0" lvl="2" algn="ctr">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3pPr>
            <a:lvl4pPr marR="0" lvl="3" algn="ctr">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4pPr>
            <a:lvl5pPr marR="0" lvl="4" algn="ctr">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5pPr>
            <a:lvl6pPr marR="0" lvl="5" algn="ctr">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6pPr>
            <a:lvl7pPr marR="0" lvl="6" algn="ctr">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7pPr>
            <a:lvl8pPr marR="0" lvl="7" algn="ctr">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8pPr>
            <a:lvl9pPr marR="0" lvl="8" algn="ctr">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9pPr>
          </a:lstStyle>
          <a:p>
            <a:endParaRPr/>
          </a:p>
        </p:txBody>
      </p:sp>
      <p:sp>
        <p:nvSpPr>
          <p:cNvPr id="108" name="Google Shape;108;p21"/>
          <p:cNvSpPr txBox="1">
            <a:spLocks noGrp="1"/>
          </p:cNvSpPr>
          <p:nvPr>
            <p:ph type="subTitle" idx="1"/>
          </p:nvPr>
        </p:nvSpPr>
        <p:spPr>
          <a:xfrm>
            <a:off x="265500" y="2779467"/>
            <a:ext cx="4045200" cy="1235025"/>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1pPr>
            <a:lvl2pPr marR="0" lvl="1" algn="ctr">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2pPr>
            <a:lvl3pPr marR="0" lvl="2" algn="ctr">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3pPr>
            <a:lvl4pPr marR="0" lvl="3" algn="ctr">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4pPr>
            <a:lvl5pPr marR="0" lvl="4" algn="ctr">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5pPr>
            <a:lvl6pPr marR="0" lvl="5" algn="ctr">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6pPr>
            <a:lvl7pPr marR="0" lvl="6" algn="ctr">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7pPr>
            <a:lvl8pPr marR="0" lvl="7" algn="ctr">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8pPr>
            <a:lvl9pPr marR="0" lvl="8" algn="ctr">
              <a:lnSpc>
                <a:spcPct val="100000"/>
              </a:lnSpc>
              <a:spcBef>
                <a:spcPts val="0"/>
              </a:spcBef>
              <a:spcAft>
                <a:spcPts val="0"/>
              </a:spcAft>
              <a:buClr>
                <a:schemeClr val="lt2"/>
              </a:buClr>
              <a:buSzPts val="2100"/>
              <a:buFont typeface="Montserrat"/>
              <a:buNone/>
              <a:defRPr sz="2100" b="0" i="0" u="none" strike="noStrike" cap="none">
                <a:solidFill>
                  <a:schemeClr val="lt2"/>
                </a:solidFill>
                <a:latin typeface="Montserrat"/>
                <a:ea typeface="Montserrat"/>
                <a:cs typeface="Montserrat"/>
                <a:sym typeface="Montserrat"/>
              </a:defRPr>
            </a:lvl9pPr>
          </a:lstStyle>
          <a:p>
            <a:endParaRPr/>
          </a:p>
        </p:txBody>
      </p:sp>
      <p:sp>
        <p:nvSpPr>
          <p:cNvPr id="109" name="Google Shape;109;p21"/>
          <p:cNvSpPr txBox="1">
            <a:spLocks noGrp="1"/>
          </p:cNvSpPr>
          <p:nvPr>
            <p:ph type="body" idx="2"/>
          </p:nvPr>
        </p:nvSpPr>
        <p:spPr>
          <a:xfrm>
            <a:off x="4939500" y="724200"/>
            <a:ext cx="3837000" cy="3695175"/>
          </a:xfrm>
          <a:prstGeom prst="rect">
            <a:avLst/>
          </a:prstGeom>
          <a:noFill/>
          <a:ln>
            <a:noFill/>
          </a:ln>
        </p:spPr>
        <p:txBody>
          <a:bodyPr spcFirstLastPara="1" wrap="square" lIns="91425" tIns="91425" rIns="91425" bIns="91425" anchor="ctr" anchorCtr="0">
            <a:noAutofit/>
          </a:bodyPr>
          <a:lstStyle>
            <a:lvl1pPr marL="457200" marR="0" lvl="0" indent="-342900" algn="l">
              <a:lnSpc>
                <a:spcPct val="115000"/>
              </a:lnSpc>
              <a:spcBef>
                <a:spcPts val="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1pPr>
            <a:lvl2pPr marL="914400" marR="0" lvl="1" indent="-317500" algn="l">
              <a:lnSpc>
                <a:spcPct val="115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a:lnSpc>
                <a:spcPct val="115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a:lnSpc>
                <a:spcPct val="115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a:lnSpc>
                <a:spcPct val="115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a:lnSpc>
                <a:spcPct val="115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a:lnSpc>
                <a:spcPct val="115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a:lnSpc>
                <a:spcPct val="115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a:lnSpc>
                <a:spcPct val="115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endParaRPr/>
          </a:p>
        </p:txBody>
      </p:sp>
      <p:sp>
        <p:nvSpPr>
          <p:cNvPr id="110" name="Google Shape;110;p21"/>
          <p:cNvSpPr txBox="1">
            <a:spLocks noGrp="1"/>
          </p:cNvSpPr>
          <p:nvPr>
            <p:ph type="sldNum" idx="12"/>
          </p:nvPr>
        </p:nvSpPr>
        <p:spPr>
          <a:xfrm>
            <a:off x="8523541" y="4695623"/>
            <a:ext cx="548700" cy="39352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19671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1"/>
        <p:cNvGrpSpPr/>
        <p:nvPr/>
      </p:nvGrpSpPr>
      <p:grpSpPr>
        <a:xfrm>
          <a:off x="0" y="0"/>
          <a:ext cx="0" cy="0"/>
          <a:chOff x="0" y="0"/>
          <a:chExt cx="0" cy="0"/>
        </a:xfrm>
      </p:grpSpPr>
      <p:sp>
        <p:nvSpPr>
          <p:cNvPr id="112" name="Google Shape;112;p22"/>
          <p:cNvSpPr txBox="1"/>
          <p:nvPr/>
        </p:nvSpPr>
        <p:spPr>
          <a:xfrm rot="10800000" flipH="1">
            <a:off x="0" y="-75"/>
            <a:ext cx="9144000" cy="4695975"/>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2"/>
          <p:cNvSpPr/>
          <p:nvPr/>
        </p:nvSpPr>
        <p:spPr>
          <a:xfrm rot="10800000" flipH="1">
            <a:off x="0" y="4622800"/>
            <a:ext cx="9144000" cy="74025"/>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2"/>
          <p:cNvSpPr txBox="1">
            <a:spLocks noGrp="1"/>
          </p:cNvSpPr>
          <p:nvPr>
            <p:ph type="body" idx="1"/>
          </p:nvPr>
        </p:nvSpPr>
        <p:spPr>
          <a:xfrm>
            <a:off x="57150" y="4696825"/>
            <a:ext cx="8382000" cy="446625"/>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0"/>
              </a:spcBef>
              <a:spcAft>
                <a:spcPts val="0"/>
              </a:spcAft>
              <a:buClr>
                <a:schemeClr val="lt1"/>
              </a:buClr>
              <a:buSzPts val="1200"/>
              <a:buFont typeface="Montserrat"/>
              <a:buNone/>
              <a:defRPr sz="1200" b="0" i="0" u="none" strike="noStrike" cap="none">
                <a:solidFill>
                  <a:schemeClr val="lt1"/>
                </a:solidFill>
                <a:latin typeface="Montserrat"/>
                <a:ea typeface="Montserrat"/>
                <a:cs typeface="Montserrat"/>
                <a:sym typeface="Montserrat"/>
              </a:defRPr>
            </a:lvl1pPr>
          </a:lstStyle>
          <a:p>
            <a:endParaRPr/>
          </a:p>
        </p:txBody>
      </p:sp>
      <p:sp>
        <p:nvSpPr>
          <p:cNvPr id="115" name="Google Shape;115;p22"/>
          <p:cNvSpPr txBox="1">
            <a:spLocks noGrp="1"/>
          </p:cNvSpPr>
          <p:nvPr>
            <p:ph type="sldNum" idx="12"/>
          </p:nvPr>
        </p:nvSpPr>
        <p:spPr>
          <a:xfrm>
            <a:off x="8523541" y="4695623"/>
            <a:ext cx="548700" cy="39352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32637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116"/>
        <p:cNvGrpSpPr/>
        <p:nvPr/>
      </p:nvGrpSpPr>
      <p:grpSpPr>
        <a:xfrm>
          <a:off x="0" y="0"/>
          <a:ext cx="0" cy="0"/>
          <a:chOff x="0" y="0"/>
          <a:chExt cx="0" cy="0"/>
        </a:xfrm>
      </p:grpSpPr>
      <p:sp>
        <p:nvSpPr>
          <p:cNvPr id="117" name="Google Shape;117;p23"/>
          <p:cNvSpPr txBox="1">
            <a:spLocks noGrp="1"/>
          </p:cNvSpPr>
          <p:nvPr>
            <p:ph type="title" hasCustomPrompt="1"/>
          </p:nvPr>
        </p:nvSpPr>
        <p:spPr>
          <a:xfrm>
            <a:off x="475500" y="1258525"/>
            <a:ext cx="8222100" cy="1963575"/>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2"/>
              </a:buClr>
              <a:buSzPts val="12000"/>
              <a:buFont typeface="Arial"/>
              <a:buNone/>
              <a:defRPr sz="12000" b="0" i="0" u="none" strike="noStrike" cap="none">
                <a:solidFill>
                  <a:schemeClr val="dk2"/>
                </a:solidFill>
                <a:latin typeface="Open Sans"/>
                <a:ea typeface="Open Sans"/>
                <a:cs typeface="Open Sans"/>
                <a:sym typeface="Open Sans"/>
              </a:defRPr>
            </a:lvl1pPr>
            <a:lvl2pPr marR="0" lvl="1" algn="ctr">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2pPr>
            <a:lvl3pPr marR="0" lvl="2" algn="ctr">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3pPr>
            <a:lvl4pPr marR="0" lvl="3" algn="ctr">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4pPr>
            <a:lvl5pPr marR="0" lvl="4" algn="ctr">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5pPr>
            <a:lvl6pPr marR="0" lvl="5" algn="ctr">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6pPr>
            <a:lvl7pPr marR="0" lvl="6" algn="ctr">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7pPr>
            <a:lvl8pPr marR="0" lvl="7" algn="ctr">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8pPr>
            <a:lvl9pPr marR="0" lvl="8" algn="ctr">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9pPr>
          </a:lstStyle>
          <a:p>
            <a:r>
              <a:t>xx%</a:t>
            </a:r>
          </a:p>
        </p:txBody>
      </p:sp>
      <p:sp>
        <p:nvSpPr>
          <p:cNvPr id="118" name="Google Shape;118;p23"/>
          <p:cNvSpPr txBox="1">
            <a:spLocks noGrp="1"/>
          </p:cNvSpPr>
          <p:nvPr>
            <p:ph type="body" idx="1"/>
          </p:nvPr>
        </p:nvSpPr>
        <p:spPr>
          <a:xfrm>
            <a:off x="475500" y="3304625"/>
            <a:ext cx="8222100" cy="1300725"/>
          </a:xfrm>
          <a:prstGeom prst="rect">
            <a:avLst/>
          </a:prstGeom>
          <a:noFill/>
          <a:ln>
            <a:noFill/>
          </a:ln>
        </p:spPr>
        <p:txBody>
          <a:bodyPr spcFirstLastPara="1" wrap="square" lIns="91425" tIns="91425" rIns="91425" bIns="91425" anchor="t" anchorCtr="0">
            <a:noAutofit/>
          </a:bodyPr>
          <a:lstStyle>
            <a:lvl1pPr marL="457200" marR="0" lvl="0" indent="-342900" algn="ctr">
              <a:lnSpc>
                <a:spcPct val="115000"/>
              </a:lnSpc>
              <a:spcBef>
                <a:spcPts val="0"/>
              </a:spcBef>
              <a:spcAft>
                <a:spcPts val="0"/>
              </a:spcAft>
              <a:buClr>
                <a:schemeClr val="lt2"/>
              </a:buClr>
              <a:buSzPts val="1800"/>
              <a:buFont typeface="Montserrat"/>
              <a:buChar char="●"/>
              <a:defRPr sz="1800" b="0" i="0" u="none" strike="noStrike" cap="none">
                <a:solidFill>
                  <a:schemeClr val="lt2"/>
                </a:solidFill>
                <a:latin typeface="Montserrat"/>
                <a:ea typeface="Montserrat"/>
                <a:cs typeface="Montserrat"/>
                <a:sym typeface="Montserrat"/>
              </a:defRPr>
            </a:lvl1pPr>
            <a:lvl2pPr marL="914400" marR="0" lvl="1" indent="-317500" algn="ctr">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2pPr>
            <a:lvl3pPr marL="1371600" marR="0" lvl="2" indent="-317500" algn="ctr">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3pPr>
            <a:lvl4pPr marL="1828800" marR="0" lvl="3" indent="-317500" algn="ctr">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4pPr>
            <a:lvl5pPr marL="2286000" marR="0" lvl="4" indent="-317500" algn="ctr">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5pPr>
            <a:lvl6pPr marL="2743200" marR="0" lvl="5" indent="-317500" algn="ctr">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6pPr>
            <a:lvl7pPr marL="3200400" marR="0" lvl="6" indent="-317500" algn="ctr">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7pPr>
            <a:lvl8pPr marL="3657600" marR="0" lvl="7" indent="-317500" algn="ctr">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8pPr>
            <a:lvl9pPr marL="4114800" marR="0" lvl="8" indent="-317500" algn="ctr">
              <a:lnSpc>
                <a:spcPct val="115000"/>
              </a:lnSpc>
              <a:spcBef>
                <a:spcPts val="1600"/>
              </a:spcBef>
              <a:spcAft>
                <a:spcPts val="160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9pPr>
          </a:lstStyle>
          <a:p>
            <a:endParaRPr/>
          </a:p>
        </p:txBody>
      </p:sp>
      <p:sp>
        <p:nvSpPr>
          <p:cNvPr id="119" name="Google Shape;119;p23"/>
          <p:cNvSpPr txBox="1">
            <a:spLocks noGrp="1"/>
          </p:cNvSpPr>
          <p:nvPr>
            <p:ph type="sldNum" idx="12"/>
          </p:nvPr>
        </p:nvSpPr>
        <p:spPr>
          <a:xfrm>
            <a:off x="8523541" y="4695623"/>
            <a:ext cx="548700" cy="39352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99797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2D3C"/>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54464" y="2104950"/>
            <a:ext cx="7635072" cy="933600"/>
          </a:xfrm>
          <a:prstGeom prst="rect">
            <a:avLst/>
          </a:prstGeom>
          <a:noFill/>
          <a:ln>
            <a:noFill/>
          </a:ln>
        </p:spPr>
        <p:txBody>
          <a:bodyPr spcFirstLastPara="1" wrap="square" lIns="91400" tIns="91400" rIns="91400" bIns="91400" anchor="b" anchorCtr="0">
            <a:noAutofit/>
          </a:bodyPr>
          <a:lstStyle>
            <a:lvl1pPr marR="0" lvl="0" algn="l" rtl="0">
              <a:lnSpc>
                <a:spcPct val="100000"/>
              </a:lnSpc>
              <a:spcBef>
                <a:spcPts val="0"/>
              </a:spcBef>
              <a:spcAft>
                <a:spcPts val="0"/>
              </a:spcAft>
              <a:buClr>
                <a:srgbClr val="FFFFFF"/>
              </a:buClr>
              <a:buSzPts val="4200"/>
              <a:buFont typeface="Open Sans"/>
              <a:buNone/>
              <a:defRPr sz="4200" b="0"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FFFFFF"/>
              </a:buClr>
              <a:buSzPts val="3200"/>
              <a:buFont typeface="Arial"/>
              <a:buNone/>
              <a:defRPr sz="32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3200"/>
              <a:buFont typeface="Arial"/>
              <a:buNone/>
              <a:defRPr sz="32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3200"/>
              <a:buFont typeface="Arial"/>
              <a:buNone/>
              <a:defRPr sz="32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3200"/>
              <a:buFont typeface="Arial"/>
              <a:buNone/>
              <a:defRPr sz="32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3200"/>
              <a:buFont typeface="Arial"/>
              <a:buNone/>
              <a:defRPr sz="32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3200"/>
              <a:buFont typeface="Arial"/>
              <a:buNone/>
              <a:defRPr sz="32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3200"/>
              <a:buFont typeface="Arial"/>
              <a:buNone/>
              <a:defRPr sz="32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3200"/>
              <a:buFont typeface="Arial"/>
              <a:buNone/>
              <a:defRPr sz="3200" b="0" i="0" u="none" strike="noStrike" cap="none">
                <a:solidFill>
                  <a:srgbClr val="FFFFFF"/>
                </a:solidFill>
                <a:latin typeface="Arial"/>
                <a:ea typeface="Arial"/>
                <a:cs typeface="Arial"/>
                <a:sym typeface="Arial"/>
              </a:defRPr>
            </a:lvl9pPr>
          </a:lstStyle>
          <a:p>
            <a:endParaRPr/>
          </a:p>
        </p:txBody>
      </p:sp>
      <p:sp>
        <p:nvSpPr>
          <p:cNvPr id="11" name="Google Shape;11;p2"/>
          <p:cNvSpPr txBox="1">
            <a:spLocks noGrp="1"/>
          </p:cNvSpPr>
          <p:nvPr>
            <p:ph type="sldNum" idx="12"/>
          </p:nvPr>
        </p:nvSpPr>
        <p:spPr>
          <a:xfrm>
            <a:off x="8735428" y="4724798"/>
            <a:ext cx="336813" cy="335251"/>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737373"/>
              </a:buClr>
              <a:buSzPts val="1000"/>
              <a:buFont typeface="Roboto"/>
              <a:buNone/>
              <a:defRPr sz="1000" b="0" i="0" u="none" strike="noStrike" cap="none">
                <a:solidFill>
                  <a:srgbClr val="737373"/>
                </a:solidFill>
                <a:latin typeface="Roboto"/>
                <a:ea typeface="Roboto"/>
                <a:cs typeface="Roboto"/>
                <a:sym typeface="Roboto"/>
              </a:defRPr>
            </a:lvl1pPr>
            <a:lvl2pPr marL="0" marR="0" lvl="1" indent="0" algn="r" rtl="0">
              <a:lnSpc>
                <a:spcPct val="100000"/>
              </a:lnSpc>
              <a:spcBef>
                <a:spcPts val="0"/>
              </a:spcBef>
              <a:spcAft>
                <a:spcPts val="0"/>
              </a:spcAft>
              <a:buClr>
                <a:srgbClr val="737373"/>
              </a:buClr>
              <a:buSzPts val="1000"/>
              <a:buFont typeface="Roboto"/>
              <a:buNone/>
              <a:defRPr sz="1000" b="0" i="0" u="none" strike="noStrike" cap="none">
                <a:solidFill>
                  <a:srgbClr val="737373"/>
                </a:solidFill>
                <a:latin typeface="Roboto"/>
                <a:ea typeface="Roboto"/>
                <a:cs typeface="Roboto"/>
                <a:sym typeface="Roboto"/>
              </a:defRPr>
            </a:lvl2pPr>
            <a:lvl3pPr marL="0" marR="0" lvl="2" indent="0" algn="r" rtl="0">
              <a:lnSpc>
                <a:spcPct val="100000"/>
              </a:lnSpc>
              <a:spcBef>
                <a:spcPts val="0"/>
              </a:spcBef>
              <a:spcAft>
                <a:spcPts val="0"/>
              </a:spcAft>
              <a:buClr>
                <a:srgbClr val="737373"/>
              </a:buClr>
              <a:buSzPts val="1000"/>
              <a:buFont typeface="Roboto"/>
              <a:buNone/>
              <a:defRPr sz="1000" b="0" i="0" u="none" strike="noStrike" cap="none">
                <a:solidFill>
                  <a:srgbClr val="737373"/>
                </a:solidFill>
                <a:latin typeface="Roboto"/>
                <a:ea typeface="Roboto"/>
                <a:cs typeface="Roboto"/>
                <a:sym typeface="Roboto"/>
              </a:defRPr>
            </a:lvl3pPr>
            <a:lvl4pPr marL="0" marR="0" lvl="3" indent="0" algn="r" rtl="0">
              <a:lnSpc>
                <a:spcPct val="100000"/>
              </a:lnSpc>
              <a:spcBef>
                <a:spcPts val="0"/>
              </a:spcBef>
              <a:spcAft>
                <a:spcPts val="0"/>
              </a:spcAft>
              <a:buClr>
                <a:srgbClr val="737373"/>
              </a:buClr>
              <a:buSzPts val="1000"/>
              <a:buFont typeface="Roboto"/>
              <a:buNone/>
              <a:defRPr sz="1000" b="0" i="0" u="none" strike="noStrike" cap="none">
                <a:solidFill>
                  <a:srgbClr val="737373"/>
                </a:solidFill>
                <a:latin typeface="Roboto"/>
                <a:ea typeface="Roboto"/>
                <a:cs typeface="Roboto"/>
                <a:sym typeface="Roboto"/>
              </a:defRPr>
            </a:lvl4pPr>
            <a:lvl5pPr marL="0" marR="0" lvl="4" indent="0" algn="r" rtl="0">
              <a:lnSpc>
                <a:spcPct val="100000"/>
              </a:lnSpc>
              <a:spcBef>
                <a:spcPts val="0"/>
              </a:spcBef>
              <a:spcAft>
                <a:spcPts val="0"/>
              </a:spcAft>
              <a:buClr>
                <a:srgbClr val="737373"/>
              </a:buClr>
              <a:buSzPts val="1000"/>
              <a:buFont typeface="Roboto"/>
              <a:buNone/>
              <a:defRPr sz="1000" b="0" i="0" u="none" strike="noStrike" cap="none">
                <a:solidFill>
                  <a:srgbClr val="737373"/>
                </a:solidFill>
                <a:latin typeface="Roboto"/>
                <a:ea typeface="Roboto"/>
                <a:cs typeface="Roboto"/>
                <a:sym typeface="Roboto"/>
              </a:defRPr>
            </a:lvl5pPr>
            <a:lvl6pPr marL="0" marR="0" lvl="5" indent="0" algn="r" rtl="0">
              <a:lnSpc>
                <a:spcPct val="100000"/>
              </a:lnSpc>
              <a:spcBef>
                <a:spcPts val="0"/>
              </a:spcBef>
              <a:spcAft>
                <a:spcPts val="0"/>
              </a:spcAft>
              <a:buClr>
                <a:srgbClr val="737373"/>
              </a:buClr>
              <a:buSzPts val="1000"/>
              <a:buFont typeface="Roboto"/>
              <a:buNone/>
              <a:defRPr sz="1000" b="0" i="0" u="none" strike="noStrike" cap="none">
                <a:solidFill>
                  <a:srgbClr val="737373"/>
                </a:solidFill>
                <a:latin typeface="Roboto"/>
                <a:ea typeface="Roboto"/>
                <a:cs typeface="Roboto"/>
                <a:sym typeface="Roboto"/>
              </a:defRPr>
            </a:lvl6pPr>
            <a:lvl7pPr marL="0" marR="0" lvl="6" indent="0" algn="r" rtl="0">
              <a:lnSpc>
                <a:spcPct val="100000"/>
              </a:lnSpc>
              <a:spcBef>
                <a:spcPts val="0"/>
              </a:spcBef>
              <a:spcAft>
                <a:spcPts val="0"/>
              </a:spcAft>
              <a:buClr>
                <a:srgbClr val="737373"/>
              </a:buClr>
              <a:buSzPts val="1000"/>
              <a:buFont typeface="Roboto"/>
              <a:buNone/>
              <a:defRPr sz="1000" b="0" i="0" u="none" strike="noStrike" cap="none">
                <a:solidFill>
                  <a:srgbClr val="737373"/>
                </a:solidFill>
                <a:latin typeface="Roboto"/>
                <a:ea typeface="Roboto"/>
                <a:cs typeface="Roboto"/>
                <a:sym typeface="Roboto"/>
              </a:defRPr>
            </a:lvl7pPr>
            <a:lvl8pPr marL="0" marR="0" lvl="7" indent="0" algn="r" rtl="0">
              <a:lnSpc>
                <a:spcPct val="100000"/>
              </a:lnSpc>
              <a:spcBef>
                <a:spcPts val="0"/>
              </a:spcBef>
              <a:spcAft>
                <a:spcPts val="0"/>
              </a:spcAft>
              <a:buClr>
                <a:srgbClr val="737373"/>
              </a:buClr>
              <a:buSzPts val="1000"/>
              <a:buFont typeface="Roboto"/>
              <a:buNone/>
              <a:defRPr sz="1000" b="0" i="0" u="none" strike="noStrike" cap="none">
                <a:solidFill>
                  <a:srgbClr val="737373"/>
                </a:solidFill>
                <a:latin typeface="Roboto"/>
                <a:ea typeface="Roboto"/>
                <a:cs typeface="Roboto"/>
                <a:sym typeface="Roboto"/>
              </a:defRPr>
            </a:lvl8pPr>
            <a:lvl9pPr marL="0" marR="0" lvl="8" indent="0" algn="r" rtl="0">
              <a:lnSpc>
                <a:spcPct val="100000"/>
              </a:lnSpc>
              <a:spcBef>
                <a:spcPts val="0"/>
              </a:spcBef>
              <a:spcAft>
                <a:spcPts val="0"/>
              </a:spcAft>
              <a:buClr>
                <a:srgbClr val="737373"/>
              </a:buClr>
              <a:buSzPts val="1000"/>
              <a:buFont typeface="Roboto"/>
              <a:buNone/>
              <a:defRPr sz="1000" b="0" i="0" u="none" strike="noStrike" cap="none">
                <a:solidFill>
                  <a:srgbClr val="737373"/>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12" name="Google Shape;12;p2"/>
          <p:cNvSpPr/>
          <p:nvPr/>
        </p:nvSpPr>
        <p:spPr>
          <a:xfrm>
            <a:off x="-125" y="4147975"/>
            <a:ext cx="9144001" cy="995701"/>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285F4"/>
              </a:solidFill>
              <a:latin typeface="Arial"/>
              <a:ea typeface="Arial"/>
              <a:cs typeface="Arial"/>
              <a:sym typeface="Arial"/>
            </a:endParaRPr>
          </a:p>
        </p:txBody>
      </p:sp>
      <p:pic>
        <p:nvPicPr>
          <p:cNvPr id="13" name="Google Shape;13;p2" descr="Shape 14"/>
          <p:cNvPicPr preferRelativeResize="0"/>
          <p:nvPr/>
        </p:nvPicPr>
        <p:blipFill rotWithShape="1">
          <a:blip r:embed="rId2">
            <a:alphaModFix/>
          </a:blip>
          <a:srcRect/>
          <a:stretch/>
        </p:blipFill>
        <p:spPr>
          <a:xfrm>
            <a:off x="7440438" y="4312261"/>
            <a:ext cx="1256176" cy="667126"/>
          </a:xfrm>
          <a:prstGeom prst="rect">
            <a:avLst/>
          </a:prstGeom>
          <a:noFill/>
          <a:ln>
            <a:noFill/>
          </a:ln>
        </p:spPr>
      </p:pic>
    </p:spTree>
    <p:extLst>
      <p:ext uri="{BB962C8B-B14F-4D97-AF65-F5344CB8AC3E}">
        <p14:creationId xmlns:p14="http://schemas.microsoft.com/office/powerpoint/2010/main" val="135852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sp>
        <p:nvSpPr>
          <p:cNvPr id="65" name="Google Shape;65;p14"/>
          <p:cNvSpPr/>
          <p:nvPr/>
        </p:nvSpPr>
        <p:spPr>
          <a:xfrm rot="10800000" flipH="1">
            <a:off x="0" y="656300"/>
            <a:ext cx="9144000" cy="4478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0" y="656350"/>
            <a:ext cx="9144000" cy="108675"/>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txBox="1">
            <a:spLocks noGrp="1"/>
          </p:cNvSpPr>
          <p:nvPr>
            <p:ph type="title"/>
          </p:nvPr>
        </p:nvSpPr>
        <p:spPr>
          <a:xfrm>
            <a:off x="401925" y="16350"/>
            <a:ext cx="8523000" cy="60277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lt1"/>
              </a:buClr>
              <a:buSzPts val="1800"/>
              <a:buFont typeface="Open Sans"/>
              <a:buNone/>
              <a:defRPr sz="2000" b="0"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R="0" lvl="2" algn="l">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R="0" lvl="3" algn="l">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R="0" lvl="4" algn="l">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R="0" lvl="5" algn="l">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R="0" lvl="6" algn="l">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R="0" lvl="7" algn="l">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R="0" lvl="8" algn="l">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endParaRPr/>
          </a:p>
        </p:txBody>
      </p:sp>
      <p:sp>
        <p:nvSpPr>
          <p:cNvPr id="68" name="Google Shape;68;p14"/>
          <p:cNvSpPr txBox="1">
            <a:spLocks noGrp="1"/>
          </p:cNvSpPr>
          <p:nvPr>
            <p:ph type="sldNum" idx="12"/>
          </p:nvPr>
        </p:nvSpPr>
        <p:spPr>
          <a:xfrm>
            <a:off x="78789" y="4689588"/>
            <a:ext cx="548700" cy="393525"/>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69" name="Google Shape;69;p14"/>
          <p:cNvPicPr preferRelativeResize="0"/>
          <p:nvPr/>
        </p:nvPicPr>
        <p:blipFill rotWithShape="1">
          <a:blip r:embed="rId2">
            <a:alphaModFix/>
          </a:blip>
          <a:srcRect/>
          <a:stretch/>
        </p:blipFill>
        <p:spPr>
          <a:xfrm>
            <a:off x="7922625" y="4520234"/>
            <a:ext cx="830437" cy="474506"/>
          </a:xfrm>
          <a:prstGeom prst="rect">
            <a:avLst/>
          </a:prstGeom>
          <a:noFill/>
          <a:ln>
            <a:noFill/>
          </a:ln>
        </p:spPr>
      </p:pic>
    </p:spTree>
    <p:extLst>
      <p:ext uri="{BB962C8B-B14F-4D97-AF65-F5344CB8AC3E}">
        <p14:creationId xmlns:p14="http://schemas.microsoft.com/office/powerpoint/2010/main" val="20692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390525" y="1819275"/>
            <a:ext cx="8222100" cy="933525"/>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1"/>
              </a:buClr>
              <a:buSzPts val="3800"/>
              <a:buFont typeface="Open Sans"/>
              <a:buNone/>
              <a:defRPr sz="3800" b="0"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2pPr>
            <a:lvl3pPr marR="0" lvl="2" algn="l">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3pPr>
            <a:lvl4pPr marR="0" lvl="3" algn="l">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4pPr>
            <a:lvl5pPr marR="0" lvl="4" algn="l">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5pPr>
            <a:lvl6pPr marR="0" lvl="5" algn="l">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6pPr>
            <a:lvl7pPr marR="0" lvl="6" algn="l">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7pPr>
            <a:lvl8pPr marR="0" lvl="7" algn="l">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8pPr>
            <a:lvl9pPr marR="0" lvl="8" algn="l">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9pPr>
          </a:lstStyle>
          <a:p>
            <a:endParaRPr/>
          </a:p>
        </p:txBody>
      </p:sp>
      <p:sp>
        <p:nvSpPr>
          <p:cNvPr id="72" name="Google Shape;72;p15"/>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R="0" lvl="1" algn="l">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R="0" lvl="2" algn="l">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R="0" lvl="3" algn="l">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R="0" lvl="4" algn="l">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R="0" lvl="5" algn="l">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R="0" lvl="6" algn="l">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R="0" lvl="7" algn="l">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R="0" lvl="8" algn="l">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endParaRPr/>
          </a:p>
        </p:txBody>
      </p:sp>
      <p:sp>
        <p:nvSpPr>
          <p:cNvPr id="73" name="Google Shape;73;p15"/>
          <p:cNvSpPr txBox="1">
            <a:spLocks noGrp="1"/>
          </p:cNvSpPr>
          <p:nvPr>
            <p:ph type="sldNum" idx="12"/>
          </p:nvPr>
        </p:nvSpPr>
        <p:spPr>
          <a:xfrm>
            <a:off x="8523541" y="4695623"/>
            <a:ext cx="548700" cy="39352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
        <p:nvSpPr>
          <p:cNvPr id="74" name="Google Shape;74;p15"/>
          <p:cNvSpPr/>
          <p:nvPr/>
        </p:nvSpPr>
        <p:spPr>
          <a:xfrm>
            <a:off x="-125" y="4147975"/>
            <a:ext cx="9144000" cy="995625"/>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 name="Google Shape;75;p15"/>
          <p:cNvPicPr preferRelativeResize="0"/>
          <p:nvPr/>
        </p:nvPicPr>
        <p:blipFill rotWithShape="1">
          <a:blip r:embed="rId2">
            <a:alphaModFix/>
          </a:blip>
          <a:srcRect/>
          <a:stretch/>
        </p:blipFill>
        <p:spPr>
          <a:xfrm>
            <a:off x="7655588" y="4312262"/>
            <a:ext cx="942131" cy="500344"/>
          </a:xfrm>
          <a:prstGeom prst="rect">
            <a:avLst/>
          </a:prstGeom>
          <a:noFill/>
          <a:ln>
            <a:noFill/>
          </a:ln>
        </p:spPr>
      </p:pic>
      <p:sp>
        <p:nvSpPr>
          <p:cNvPr id="76" name="Google Shape;76;p15"/>
          <p:cNvSpPr txBox="1"/>
          <p:nvPr/>
        </p:nvSpPr>
        <p:spPr>
          <a:xfrm>
            <a:off x="381005" y="4507324"/>
            <a:ext cx="2750400" cy="276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Montserrat"/>
                <a:ea typeface="Montserrat"/>
                <a:cs typeface="Montserrat"/>
                <a:sym typeface="Montserrat"/>
              </a:rPr>
              <a:t>Making the Internet work better</a:t>
            </a:r>
            <a:endParaRPr sz="1200" b="0" i="0" u="none" strike="noStrike" cap="none">
              <a:solidFill>
                <a:schemeClr val="lt2"/>
              </a:solidFill>
              <a:latin typeface="Montserrat"/>
              <a:ea typeface="Montserrat"/>
              <a:cs typeface="Montserrat"/>
              <a:sym typeface="Montserrat"/>
            </a:endParaRPr>
          </a:p>
        </p:txBody>
      </p:sp>
    </p:spTree>
    <p:extLst>
      <p:ext uri="{BB962C8B-B14F-4D97-AF65-F5344CB8AC3E}">
        <p14:creationId xmlns:p14="http://schemas.microsoft.com/office/powerpoint/2010/main" val="285651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7"/>
        <p:cNvGrpSpPr/>
        <p:nvPr/>
      </p:nvGrpSpPr>
      <p:grpSpPr>
        <a:xfrm>
          <a:off x="0" y="0"/>
          <a:ext cx="0" cy="0"/>
          <a:chOff x="0" y="0"/>
          <a:chExt cx="0" cy="0"/>
        </a:xfrm>
      </p:grpSpPr>
      <p:sp>
        <p:nvSpPr>
          <p:cNvPr id="78" name="Google Shape;78;p16"/>
          <p:cNvSpPr/>
          <p:nvPr/>
        </p:nvSpPr>
        <p:spPr>
          <a:xfrm rot="10800000" flipH="1">
            <a:off x="0" y="1685925"/>
            <a:ext cx="9144000" cy="3457575"/>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6"/>
          <p:cNvSpPr/>
          <p:nvPr/>
        </p:nvSpPr>
        <p:spPr>
          <a:xfrm>
            <a:off x="0" y="1686000"/>
            <a:ext cx="9144000" cy="108675"/>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1"/>
              </a:buClr>
              <a:buSzPts val="3200"/>
              <a:buFont typeface="Open Sans SemiBold"/>
              <a:buNone/>
              <a:defRPr sz="3200" b="0"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81" name="Google Shape;81;p16"/>
          <p:cNvSpPr txBox="1">
            <a:spLocks noGrp="1"/>
          </p:cNvSpPr>
          <p:nvPr>
            <p:ph type="body" idx="1"/>
          </p:nvPr>
        </p:nvSpPr>
        <p:spPr>
          <a:xfrm>
            <a:off x="627500" y="1794600"/>
            <a:ext cx="8066400" cy="2710125"/>
          </a:xfrm>
          <a:prstGeom prst="rect">
            <a:avLst/>
          </a:prstGeom>
          <a:noFill/>
          <a:ln>
            <a:noFill/>
          </a:ln>
        </p:spPr>
        <p:txBody>
          <a:bodyPr spcFirstLastPara="1" wrap="square" lIns="91425" tIns="91425" rIns="91425" bIns="91425" anchor="t" anchorCtr="0">
            <a:noAutofit/>
          </a:bodyPr>
          <a:lstStyle>
            <a:lvl1pPr marL="457200" marR="0" lvl="0" indent="-342900" algn="l">
              <a:lnSpc>
                <a:spcPct val="115000"/>
              </a:lnSpc>
              <a:spcBef>
                <a:spcPts val="0"/>
              </a:spcBef>
              <a:spcAft>
                <a:spcPts val="0"/>
              </a:spcAft>
              <a:buClr>
                <a:srgbClr val="002D3C"/>
              </a:buClr>
              <a:buSzPts val="1800"/>
              <a:buFont typeface="Montserrat"/>
              <a:buChar char="●"/>
              <a:defRPr sz="1800" b="0" i="0" u="none" strike="noStrike" cap="none">
                <a:solidFill>
                  <a:srgbClr val="002D3C"/>
                </a:solidFill>
                <a:latin typeface="Montserrat"/>
                <a:ea typeface="Montserrat"/>
                <a:cs typeface="Montserrat"/>
                <a:sym typeface="Montserrat"/>
              </a:defRPr>
            </a:lvl1pPr>
            <a:lvl2pPr marL="914400" marR="0" lvl="1" indent="-317500" algn="l">
              <a:lnSpc>
                <a:spcPct val="115000"/>
              </a:lnSpc>
              <a:spcBef>
                <a:spcPts val="1600"/>
              </a:spcBef>
              <a:spcAft>
                <a:spcPts val="0"/>
              </a:spcAft>
              <a:buClr>
                <a:srgbClr val="002D3C"/>
              </a:buClr>
              <a:buSzPts val="1400"/>
              <a:buFont typeface="Montserrat"/>
              <a:buChar char="○"/>
              <a:defRPr sz="1400" b="0" i="0" u="none" strike="noStrike" cap="none">
                <a:solidFill>
                  <a:srgbClr val="002D3C"/>
                </a:solidFill>
                <a:latin typeface="Montserrat"/>
                <a:ea typeface="Montserrat"/>
                <a:cs typeface="Montserrat"/>
                <a:sym typeface="Montserrat"/>
              </a:defRPr>
            </a:lvl2pPr>
            <a:lvl3pPr marL="1371600" marR="0" lvl="2" indent="-317500" algn="l">
              <a:lnSpc>
                <a:spcPct val="115000"/>
              </a:lnSpc>
              <a:spcBef>
                <a:spcPts val="1600"/>
              </a:spcBef>
              <a:spcAft>
                <a:spcPts val="0"/>
              </a:spcAft>
              <a:buClr>
                <a:srgbClr val="002D3C"/>
              </a:buClr>
              <a:buSzPts val="1400"/>
              <a:buFont typeface="Montserrat"/>
              <a:buChar char="■"/>
              <a:defRPr sz="1400" b="0" i="0" u="none" strike="noStrike" cap="none">
                <a:solidFill>
                  <a:srgbClr val="002D3C"/>
                </a:solidFill>
                <a:latin typeface="Montserrat"/>
                <a:ea typeface="Montserrat"/>
                <a:cs typeface="Montserrat"/>
                <a:sym typeface="Montserrat"/>
              </a:defRPr>
            </a:lvl3pPr>
            <a:lvl4pPr marL="1828800" marR="0" lvl="3" indent="-317500" algn="l">
              <a:lnSpc>
                <a:spcPct val="115000"/>
              </a:lnSpc>
              <a:spcBef>
                <a:spcPts val="1600"/>
              </a:spcBef>
              <a:spcAft>
                <a:spcPts val="0"/>
              </a:spcAft>
              <a:buClr>
                <a:srgbClr val="002D3C"/>
              </a:buClr>
              <a:buSzPts val="1400"/>
              <a:buFont typeface="Montserrat"/>
              <a:buChar char="●"/>
              <a:defRPr sz="1400" b="0" i="0" u="none" strike="noStrike" cap="none">
                <a:solidFill>
                  <a:srgbClr val="002D3C"/>
                </a:solidFill>
                <a:latin typeface="Montserrat"/>
                <a:ea typeface="Montserrat"/>
                <a:cs typeface="Montserrat"/>
                <a:sym typeface="Montserrat"/>
              </a:defRPr>
            </a:lvl4pPr>
            <a:lvl5pPr marL="2286000" marR="0" lvl="4" indent="-317500" algn="l">
              <a:lnSpc>
                <a:spcPct val="115000"/>
              </a:lnSpc>
              <a:spcBef>
                <a:spcPts val="1600"/>
              </a:spcBef>
              <a:spcAft>
                <a:spcPts val="0"/>
              </a:spcAft>
              <a:buClr>
                <a:srgbClr val="002D3C"/>
              </a:buClr>
              <a:buSzPts val="1400"/>
              <a:buFont typeface="Montserrat"/>
              <a:buChar char="○"/>
              <a:defRPr sz="1400" b="0" i="0" u="none" strike="noStrike" cap="none">
                <a:solidFill>
                  <a:srgbClr val="002D3C"/>
                </a:solidFill>
                <a:latin typeface="Montserrat"/>
                <a:ea typeface="Montserrat"/>
                <a:cs typeface="Montserrat"/>
                <a:sym typeface="Montserrat"/>
              </a:defRPr>
            </a:lvl5pPr>
            <a:lvl6pPr marL="2743200" marR="0" lvl="5" indent="-317500" algn="l">
              <a:lnSpc>
                <a:spcPct val="115000"/>
              </a:lnSpc>
              <a:spcBef>
                <a:spcPts val="1600"/>
              </a:spcBef>
              <a:spcAft>
                <a:spcPts val="0"/>
              </a:spcAft>
              <a:buClr>
                <a:srgbClr val="002D3C"/>
              </a:buClr>
              <a:buSzPts val="1400"/>
              <a:buFont typeface="Montserrat"/>
              <a:buChar char="■"/>
              <a:defRPr sz="1400" b="0" i="0" u="none" strike="noStrike" cap="none">
                <a:solidFill>
                  <a:srgbClr val="002D3C"/>
                </a:solidFill>
                <a:latin typeface="Montserrat"/>
                <a:ea typeface="Montserrat"/>
                <a:cs typeface="Montserrat"/>
                <a:sym typeface="Montserrat"/>
              </a:defRPr>
            </a:lvl6pPr>
            <a:lvl7pPr marL="3200400" marR="0" lvl="6" indent="-317500" algn="l">
              <a:lnSpc>
                <a:spcPct val="115000"/>
              </a:lnSpc>
              <a:spcBef>
                <a:spcPts val="1600"/>
              </a:spcBef>
              <a:spcAft>
                <a:spcPts val="0"/>
              </a:spcAft>
              <a:buClr>
                <a:srgbClr val="002D3C"/>
              </a:buClr>
              <a:buSzPts val="1400"/>
              <a:buFont typeface="Montserrat"/>
              <a:buChar char="●"/>
              <a:defRPr sz="1400" b="0" i="0" u="none" strike="noStrike" cap="none">
                <a:solidFill>
                  <a:srgbClr val="002D3C"/>
                </a:solidFill>
                <a:latin typeface="Montserrat"/>
                <a:ea typeface="Montserrat"/>
                <a:cs typeface="Montserrat"/>
                <a:sym typeface="Montserrat"/>
              </a:defRPr>
            </a:lvl7pPr>
            <a:lvl8pPr marL="3657600" marR="0" lvl="7" indent="-317500" algn="l">
              <a:lnSpc>
                <a:spcPct val="115000"/>
              </a:lnSpc>
              <a:spcBef>
                <a:spcPts val="1600"/>
              </a:spcBef>
              <a:spcAft>
                <a:spcPts val="0"/>
              </a:spcAft>
              <a:buClr>
                <a:srgbClr val="002D3C"/>
              </a:buClr>
              <a:buSzPts val="1400"/>
              <a:buFont typeface="Montserrat"/>
              <a:buChar char="○"/>
              <a:defRPr sz="1400" b="0" i="0" u="none" strike="noStrike" cap="none">
                <a:solidFill>
                  <a:srgbClr val="002D3C"/>
                </a:solidFill>
                <a:latin typeface="Montserrat"/>
                <a:ea typeface="Montserrat"/>
                <a:cs typeface="Montserrat"/>
                <a:sym typeface="Montserrat"/>
              </a:defRPr>
            </a:lvl8pPr>
            <a:lvl9pPr marL="4114800" marR="0" lvl="8" indent="-317500" algn="l">
              <a:lnSpc>
                <a:spcPct val="115000"/>
              </a:lnSpc>
              <a:spcBef>
                <a:spcPts val="1600"/>
              </a:spcBef>
              <a:spcAft>
                <a:spcPts val="1600"/>
              </a:spcAft>
              <a:buClr>
                <a:srgbClr val="002D3C"/>
              </a:buClr>
              <a:buSzPts val="1400"/>
              <a:buFont typeface="Montserrat"/>
              <a:buChar char="■"/>
              <a:defRPr sz="1400" b="0" i="0" u="none" strike="noStrike" cap="none">
                <a:solidFill>
                  <a:srgbClr val="002D3C"/>
                </a:solidFill>
                <a:latin typeface="Montserrat"/>
                <a:ea typeface="Montserrat"/>
                <a:cs typeface="Montserrat"/>
                <a:sym typeface="Montserrat"/>
              </a:defRPr>
            </a:lvl9pPr>
          </a:lstStyle>
          <a:p>
            <a:endParaRPr/>
          </a:p>
        </p:txBody>
      </p:sp>
      <p:sp>
        <p:nvSpPr>
          <p:cNvPr id="82" name="Google Shape;82;p16"/>
          <p:cNvSpPr txBox="1">
            <a:spLocks noGrp="1"/>
          </p:cNvSpPr>
          <p:nvPr>
            <p:ph type="sldNum" idx="12"/>
          </p:nvPr>
        </p:nvSpPr>
        <p:spPr>
          <a:xfrm>
            <a:off x="78789" y="4689588"/>
            <a:ext cx="548700" cy="393525"/>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000"/>
              <a:buFont typeface="Arial"/>
              <a:buNone/>
              <a:defRPr sz="800" b="0" i="0" u="none" strike="noStrike" cap="none">
                <a:solidFill>
                  <a:schemeClr val="lt2"/>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83" name="Google Shape;83;p16"/>
          <p:cNvPicPr preferRelativeResize="0"/>
          <p:nvPr/>
        </p:nvPicPr>
        <p:blipFill rotWithShape="1">
          <a:blip r:embed="rId2">
            <a:alphaModFix/>
          </a:blip>
          <a:srcRect/>
          <a:stretch/>
        </p:blipFill>
        <p:spPr>
          <a:xfrm>
            <a:off x="8204725" y="4520225"/>
            <a:ext cx="618862" cy="353625"/>
          </a:xfrm>
          <a:prstGeom prst="rect">
            <a:avLst/>
          </a:prstGeom>
          <a:noFill/>
          <a:ln>
            <a:noFill/>
          </a:ln>
        </p:spPr>
      </p:pic>
    </p:spTree>
    <p:extLst>
      <p:ext uri="{BB962C8B-B14F-4D97-AF65-F5344CB8AC3E}">
        <p14:creationId xmlns:p14="http://schemas.microsoft.com/office/powerpoint/2010/main" val="415548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460950" y="2065350"/>
            <a:ext cx="8222100" cy="10127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lt1"/>
              </a:buClr>
              <a:buSzPts val="4200"/>
              <a:buFont typeface="Open Sans"/>
              <a:buNone/>
              <a:defRPr sz="4400" b="0"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endParaRPr/>
          </a:p>
        </p:txBody>
      </p:sp>
      <p:sp>
        <p:nvSpPr>
          <p:cNvPr id="86" name="Google Shape;86;p17"/>
          <p:cNvSpPr txBox="1">
            <a:spLocks noGrp="1"/>
          </p:cNvSpPr>
          <p:nvPr>
            <p:ph type="sldNum" idx="12"/>
          </p:nvPr>
        </p:nvSpPr>
        <p:spPr>
          <a:xfrm>
            <a:off x="8523541" y="4695623"/>
            <a:ext cx="548700" cy="39352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9698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7"/>
        <p:cNvGrpSpPr/>
        <p:nvPr/>
      </p:nvGrpSpPr>
      <p:grpSpPr>
        <a:xfrm>
          <a:off x="0" y="0"/>
          <a:ext cx="0" cy="0"/>
          <a:chOff x="0" y="0"/>
          <a:chExt cx="0" cy="0"/>
        </a:xfrm>
      </p:grpSpPr>
      <p:sp>
        <p:nvSpPr>
          <p:cNvPr id="88" name="Google Shape;88;p18"/>
          <p:cNvSpPr/>
          <p:nvPr/>
        </p:nvSpPr>
        <p:spPr>
          <a:xfrm rot="10800000" flipH="1">
            <a:off x="0" y="1685925"/>
            <a:ext cx="9144000" cy="3457575"/>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8"/>
          <p:cNvSpPr/>
          <p:nvPr/>
        </p:nvSpPr>
        <p:spPr>
          <a:xfrm>
            <a:off x="0" y="1686000"/>
            <a:ext cx="9144000" cy="108675"/>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8"/>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1"/>
              </a:buClr>
              <a:buSzPts val="3200"/>
              <a:buFont typeface="Open Sans"/>
              <a:buNone/>
              <a:defRPr sz="3200" b="0"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91" name="Google Shape;91;p18"/>
          <p:cNvSpPr txBox="1">
            <a:spLocks noGrp="1"/>
          </p:cNvSpPr>
          <p:nvPr>
            <p:ph type="body" idx="1"/>
          </p:nvPr>
        </p:nvSpPr>
        <p:spPr>
          <a:xfrm>
            <a:off x="471900" y="1919075"/>
            <a:ext cx="3999900" cy="2710125"/>
          </a:xfrm>
          <a:prstGeom prst="rect">
            <a:avLst/>
          </a:prstGeom>
          <a:noFill/>
          <a:ln>
            <a:noFill/>
          </a:ln>
        </p:spPr>
        <p:txBody>
          <a:bodyPr spcFirstLastPara="1" wrap="square" lIns="91425" tIns="91425" rIns="91425" bIns="91425" anchor="t" anchorCtr="0">
            <a:noAutofit/>
          </a:bodyPr>
          <a:lstStyle>
            <a:lvl1pPr marL="457200" marR="0" lvl="0" indent="-317500" algn="l">
              <a:lnSpc>
                <a:spcPct val="115000"/>
              </a:lnSpc>
              <a:spcBef>
                <a:spcPts val="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1pPr>
            <a:lvl2pPr marL="914400" marR="0" lvl="1"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2pPr>
            <a:lvl3pPr marL="1371600" marR="0" lvl="2"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3pPr>
            <a:lvl4pPr marL="1828800" marR="0" lvl="3"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4pPr>
            <a:lvl5pPr marL="2286000" marR="0" lvl="4"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5pPr>
            <a:lvl6pPr marL="2743200" marR="0" lvl="5"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6pPr>
            <a:lvl7pPr marL="3200400" marR="0" lvl="6"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7pPr>
            <a:lvl8pPr marL="3657600" marR="0" lvl="7"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8pPr>
            <a:lvl9pPr marL="4114800" marR="0" lvl="8" indent="-304800" algn="l">
              <a:lnSpc>
                <a:spcPct val="115000"/>
              </a:lnSpc>
              <a:spcBef>
                <a:spcPts val="1600"/>
              </a:spcBef>
              <a:spcAft>
                <a:spcPts val="160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9pPr>
          </a:lstStyle>
          <a:p>
            <a:endParaRPr/>
          </a:p>
        </p:txBody>
      </p:sp>
      <p:sp>
        <p:nvSpPr>
          <p:cNvPr id="92" name="Google Shape;92;p18"/>
          <p:cNvSpPr txBox="1">
            <a:spLocks noGrp="1"/>
          </p:cNvSpPr>
          <p:nvPr>
            <p:ph type="body" idx="2"/>
          </p:nvPr>
        </p:nvSpPr>
        <p:spPr>
          <a:xfrm>
            <a:off x="4694250" y="1919075"/>
            <a:ext cx="3999900" cy="2710125"/>
          </a:xfrm>
          <a:prstGeom prst="rect">
            <a:avLst/>
          </a:prstGeom>
          <a:noFill/>
          <a:ln>
            <a:noFill/>
          </a:ln>
        </p:spPr>
        <p:txBody>
          <a:bodyPr spcFirstLastPara="1" wrap="square" lIns="91425" tIns="91425" rIns="91425" bIns="91425" anchor="t" anchorCtr="0">
            <a:noAutofit/>
          </a:bodyPr>
          <a:lstStyle>
            <a:lvl1pPr marL="457200" marR="0" lvl="0" indent="-317500" algn="l">
              <a:lnSpc>
                <a:spcPct val="115000"/>
              </a:lnSpc>
              <a:spcBef>
                <a:spcPts val="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1pPr>
            <a:lvl2pPr marL="914400" marR="0" lvl="1"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2pPr>
            <a:lvl3pPr marL="1371600" marR="0" lvl="2"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3pPr>
            <a:lvl4pPr marL="1828800" marR="0" lvl="3"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4pPr>
            <a:lvl5pPr marL="2286000" marR="0" lvl="4"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5pPr>
            <a:lvl6pPr marL="2743200" marR="0" lvl="5"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6pPr>
            <a:lvl7pPr marL="3200400" marR="0" lvl="6"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7pPr>
            <a:lvl8pPr marL="3657600" marR="0" lvl="7" indent="-304800" algn="l">
              <a:lnSpc>
                <a:spcPct val="115000"/>
              </a:lnSpc>
              <a:spcBef>
                <a:spcPts val="1600"/>
              </a:spcBef>
              <a:spcAft>
                <a:spcPts val="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8pPr>
            <a:lvl9pPr marL="4114800" marR="0" lvl="8" indent="-304800" algn="l">
              <a:lnSpc>
                <a:spcPct val="115000"/>
              </a:lnSpc>
              <a:spcBef>
                <a:spcPts val="1600"/>
              </a:spcBef>
              <a:spcAft>
                <a:spcPts val="1600"/>
              </a:spcAft>
              <a:buClr>
                <a:schemeClr val="lt2"/>
              </a:buClr>
              <a:buSzPts val="1200"/>
              <a:buFont typeface="Montserrat"/>
              <a:buChar char="■"/>
              <a:defRPr sz="1200" b="0" i="0" u="none" strike="noStrike" cap="none">
                <a:solidFill>
                  <a:schemeClr val="lt2"/>
                </a:solidFill>
                <a:latin typeface="Montserrat"/>
                <a:ea typeface="Montserrat"/>
                <a:cs typeface="Montserrat"/>
                <a:sym typeface="Montserrat"/>
              </a:defRPr>
            </a:lvl9pPr>
          </a:lstStyle>
          <a:p>
            <a:endParaRPr/>
          </a:p>
        </p:txBody>
      </p:sp>
      <p:sp>
        <p:nvSpPr>
          <p:cNvPr id="93" name="Google Shape;93;p18"/>
          <p:cNvSpPr txBox="1">
            <a:spLocks noGrp="1"/>
          </p:cNvSpPr>
          <p:nvPr>
            <p:ph type="sldNum" idx="12"/>
          </p:nvPr>
        </p:nvSpPr>
        <p:spPr>
          <a:xfrm>
            <a:off x="78789" y="4689588"/>
            <a:ext cx="548700" cy="393525"/>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l" rtl="0">
              <a:spcBef>
                <a:spcPts val="0"/>
              </a:spcBef>
              <a:spcAft>
                <a:spcPts val="0"/>
              </a:spcAft>
              <a:buNone/>
            </a:pPr>
            <a:fld id="{00000000-1234-1234-1234-123412341234}" type="slidenum">
              <a:rPr lang="en-US"/>
              <a:t>‹#›</a:t>
            </a:fld>
            <a:endParaRPr/>
          </a:p>
        </p:txBody>
      </p:sp>
      <p:pic>
        <p:nvPicPr>
          <p:cNvPr id="94" name="Google Shape;94;p18"/>
          <p:cNvPicPr preferRelativeResize="0"/>
          <p:nvPr/>
        </p:nvPicPr>
        <p:blipFill rotWithShape="1">
          <a:blip r:embed="rId2">
            <a:alphaModFix/>
          </a:blip>
          <a:srcRect/>
          <a:stretch/>
        </p:blipFill>
        <p:spPr>
          <a:xfrm>
            <a:off x="8204725" y="4520225"/>
            <a:ext cx="618862" cy="353625"/>
          </a:xfrm>
          <a:prstGeom prst="rect">
            <a:avLst/>
          </a:prstGeom>
          <a:noFill/>
          <a:ln>
            <a:noFill/>
          </a:ln>
        </p:spPr>
      </p:pic>
    </p:spTree>
    <p:extLst>
      <p:ext uri="{BB962C8B-B14F-4D97-AF65-F5344CB8AC3E}">
        <p14:creationId xmlns:p14="http://schemas.microsoft.com/office/powerpoint/2010/main" val="2816959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5"/>
        <p:cNvGrpSpPr/>
        <p:nvPr/>
      </p:nvGrpSpPr>
      <p:grpSpPr>
        <a:xfrm>
          <a:off x="0" y="0"/>
          <a:ext cx="0" cy="0"/>
          <a:chOff x="0" y="0"/>
          <a:chExt cx="0" cy="0"/>
        </a:xfrm>
      </p:grpSpPr>
      <p:sp>
        <p:nvSpPr>
          <p:cNvPr id="96" name="Google Shape;96;p19"/>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9"/>
          <p:cNvSpPr txBox="1">
            <a:spLocks noGrp="1"/>
          </p:cNvSpPr>
          <p:nvPr>
            <p:ph type="title"/>
          </p:nvPr>
        </p:nvSpPr>
        <p:spPr>
          <a:xfrm>
            <a:off x="226078" y="357800"/>
            <a:ext cx="2808000" cy="953325"/>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chemeClr val="lt1"/>
              </a:buClr>
              <a:buSzPts val="2400"/>
              <a:buFont typeface="Roboto"/>
              <a:buNone/>
              <a:defRPr sz="2400" b="0" i="0" u="none" strike="noStrike" cap="none">
                <a:solidFill>
                  <a:schemeClr val="lt1"/>
                </a:solidFill>
                <a:latin typeface="Roboto"/>
                <a:ea typeface="Roboto"/>
                <a:cs typeface="Roboto"/>
                <a:sym typeface="Roboto"/>
              </a:defRPr>
            </a:lvl2pPr>
            <a:lvl3pPr marR="0" lvl="2" algn="l">
              <a:lnSpc>
                <a:spcPct val="100000"/>
              </a:lnSpc>
              <a:spcBef>
                <a:spcPts val="0"/>
              </a:spcBef>
              <a:spcAft>
                <a:spcPts val="0"/>
              </a:spcAft>
              <a:buClr>
                <a:schemeClr val="lt1"/>
              </a:buClr>
              <a:buSzPts val="2400"/>
              <a:buFont typeface="Roboto"/>
              <a:buNone/>
              <a:defRPr sz="2400" b="0" i="0" u="none" strike="noStrike" cap="none">
                <a:solidFill>
                  <a:schemeClr val="lt1"/>
                </a:solidFill>
                <a:latin typeface="Roboto"/>
                <a:ea typeface="Roboto"/>
                <a:cs typeface="Roboto"/>
                <a:sym typeface="Roboto"/>
              </a:defRPr>
            </a:lvl3pPr>
            <a:lvl4pPr marR="0" lvl="3" algn="l">
              <a:lnSpc>
                <a:spcPct val="100000"/>
              </a:lnSpc>
              <a:spcBef>
                <a:spcPts val="0"/>
              </a:spcBef>
              <a:spcAft>
                <a:spcPts val="0"/>
              </a:spcAft>
              <a:buClr>
                <a:schemeClr val="lt1"/>
              </a:buClr>
              <a:buSzPts val="2400"/>
              <a:buFont typeface="Roboto"/>
              <a:buNone/>
              <a:defRPr sz="2400" b="0" i="0" u="none" strike="noStrike" cap="none">
                <a:solidFill>
                  <a:schemeClr val="lt1"/>
                </a:solidFill>
                <a:latin typeface="Roboto"/>
                <a:ea typeface="Roboto"/>
                <a:cs typeface="Roboto"/>
                <a:sym typeface="Roboto"/>
              </a:defRPr>
            </a:lvl4pPr>
            <a:lvl5pPr marR="0" lvl="4" algn="l">
              <a:lnSpc>
                <a:spcPct val="100000"/>
              </a:lnSpc>
              <a:spcBef>
                <a:spcPts val="0"/>
              </a:spcBef>
              <a:spcAft>
                <a:spcPts val="0"/>
              </a:spcAft>
              <a:buClr>
                <a:schemeClr val="lt1"/>
              </a:buClr>
              <a:buSzPts val="2400"/>
              <a:buFont typeface="Roboto"/>
              <a:buNone/>
              <a:defRPr sz="2400" b="0" i="0" u="none" strike="noStrike" cap="none">
                <a:solidFill>
                  <a:schemeClr val="lt1"/>
                </a:solidFill>
                <a:latin typeface="Roboto"/>
                <a:ea typeface="Roboto"/>
                <a:cs typeface="Roboto"/>
                <a:sym typeface="Roboto"/>
              </a:defRPr>
            </a:lvl5pPr>
            <a:lvl6pPr marR="0" lvl="5" algn="l">
              <a:lnSpc>
                <a:spcPct val="100000"/>
              </a:lnSpc>
              <a:spcBef>
                <a:spcPts val="0"/>
              </a:spcBef>
              <a:spcAft>
                <a:spcPts val="0"/>
              </a:spcAft>
              <a:buClr>
                <a:schemeClr val="lt1"/>
              </a:buClr>
              <a:buSzPts val="2400"/>
              <a:buFont typeface="Roboto"/>
              <a:buNone/>
              <a:defRPr sz="2400" b="0" i="0" u="none" strike="noStrike" cap="none">
                <a:solidFill>
                  <a:schemeClr val="lt1"/>
                </a:solidFill>
                <a:latin typeface="Roboto"/>
                <a:ea typeface="Roboto"/>
                <a:cs typeface="Roboto"/>
                <a:sym typeface="Roboto"/>
              </a:defRPr>
            </a:lvl6pPr>
            <a:lvl7pPr marR="0" lvl="6" algn="l">
              <a:lnSpc>
                <a:spcPct val="100000"/>
              </a:lnSpc>
              <a:spcBef>
                <a:spcPts val="0"/>
              </a:spcBef>
              <a:spcAft>
                <a:spcPts val="0"/>
              </a:spcAft>
              <a:buClr>
                <a:schemeClr val="lt1"/>
              </a:buClr>
              <a:buSzPts val="2400"/>
              <a:buFont typeface="Roboto"/>
              <a:buNone/>
              <a:defRPr sz="2400" b="0" i="0" u="none" strike="noStrike" cap="none">
                <a:solidFill>
                  <a:schemeClr val="lt1"/>
                </a:solidFill>
                <a:latin typeface="Roboto"/>
                <a:ea typeface="Roboto"/>
                <a:cs typeface="Roboto"/>
                <a:sym typeface="Roboto"/>
              </a:defRPr>
            </a:lvl7pPr>
            <a:lvl8pPr marR="0" lvl="7" algn="l">
              <a:lnSpc>
                <a:spcPct val="100000"/>
              </a:lnSpc>
              <a:spcBef>
                <a:spcPts val="0"/>
              </a:spcBef>
              <a:spcAft>
                <a:spcPts val="0"/>
              </a:spcAft>
              <a:buClr>
                <a:schemeClr val="lt1"/>
              </a:buClr>
              <a:buSzPts val="2400"/>
              <a:buFont typeface="Roboto"/>
              <a:buNone/>
              <a:defRPr sz="2400" b="0" i="0" u="none" strike="noStrike" cap="none">
                <a:solidFill>
                  <a:schemeClr val="lt1"/>
                </a:solidFill>
                <a:latin typeface="Roboto"/>
                <a:ea typeface="Roboto"/>
                <a:cs typeface="Roboto"/>
                <a:sym typeface="Roboto"/>
              </a:defRPr>
            </a:lvl8pPr>
            <a:lvl9pPr marR="0" lvl="8" algn="l">
              <a:lnSpc>
                <a:spcPct val="100000"/>
              </a:lnSpc>
              <a:spcBef>
                <a:spcPts val="0"/>
              </a:spcBef>
              <a:spcAft>
                <a:spcPts val="0"/>
              </a:spcAft>
              <a:buClr>
                <a:schemeClr val="lt1"/>
              </a:buClr>
              <a:buSzPts val="2400"/>
              <a:buFont typeface="Roboto"/>
              <a:buNone/>
              <a:defRPr sz="2400" b="0" i="0" u="none" strike="noStrike" cap="none">
                <a:solidFill>
                  <a:schemeClr val="lt1"/>
                </a:solidFill>
                <a:latin typeface="Roboto"/>
                <a:ea typeface="Roboto"/>
                <a:cs typeface="Roboto"/>
                <a:sym typeface="Roboto"/>
              </a:defRPr>
            </a:lvl9pPr>
          </a:lstStyle>
          <a:p>
            <a:endParaRPr/>
          </a:p>
        </p:txBody>
      </p:sp>
      <p:sp>
        <p:nvSpPr>
          <p:cNvPr id="99" name="Google Shape;99;p19"/>
          <p:cNvSpPr txBox="1">
            <a:spLocks noGrp="1"/>
          </p:cNvSpPr>
          <p:nvPr>
            <p:ph type="body" idx="1"/>
          </p:nvPr>
        </p:nvSpPr>
        <p:spPr>
          <a:xfrm>
            <a:off x="226075" y="1465800"/>
            <a:ext cx="2808000" cy="3163500"/>
          </a:xfrm>
          <a:prstGeom prst="rect">
            <a:avLst/>
          </a:prstGeom>
          <a:noFill/>
          <a:ln>
            <a:noFill/>
          </a:ln>
        </p:spPr>
        <p:txBody>
          <a:bodyPr spcFirstLastPara="1" wrap="square" lIns="91425" tIns="91425" rIns="91425" bIns="91425" anchor="t" anchorCtr="0">
            <a:noAutofit/>
          </a:bodyPr>
          <a:lstStyle>
            <a:lvl1pPr marL="457200" marR="0" lvl="0" indent="-304800" algn="l">
              <a:lnSpc>
                <a:spcPct val="115000"/>
              </a:lnSpc>
              <a:spcBef>
                <a:spcPts val="0"/>
              </a:spcBef>
              <a:spcAft>
                <a:spcPts val="0"/>
              </a:spcAft>
              <a:buClr>
                <a:schemeClr val="lt1"/>
              </a:buClr>
              <a:buSzPts val="1200"/>
              <a:buFont typeface="Montserrat"/>
              <a:buChar char="●"/>
              <a:defRPr sz="1200" b="0" i="0" u="none" strike="noStrike" cap="none">
                <a:solidFill>
                  <a:schemeClr val="lt1"/>
                </a:solidFill>
                <a:latin typeface="Montserrat"/>
                <a:ea typeface="Montserrat"/>
                <a:cs typeface="Montserrat"/>
                <a:sym typeface="Montserrat"/>
              </a:defRPr>
            </a:lvl1pPr>
            <a:lvl2pPr marL="914400" marR="0" lvl="1" indent="-304800" algn="l">
              <a:lnSpc>
                <a:spcPct val="115000"/>
              </a:lnSpc>
              <a:spcBef>
                <a:spcPts val="1600"/>
              </a:spcBef>
              <a:spcAft>
                <a:spcPts val="0"/>
              </a:spcAft>
              <a:buClr>
                <a:schemeClr val="lt1"/>
              </a:buClr>
              <a:buSzPts val="1200"/>
              <a:buFont typeface="Montserrat"/>
              <a:buChar char="○"/>
              <a:defRPr sz="1200" b="0" i="0" u="none" strike="noStrike" cap="none">
                <a:solidFill>
                  <a:schemeClr val="lt1"/>
                </a:solidFill>
                <a:latin typeface="Montserrat"/>
                <a:ea typeface="Montserrat"/>
                <a:cs typeface="Montserrat"/>
                <a:sym typeface="Montserrat"/>
              </a:defRPr>
            </a:lvl2pPr>
            <a:lvl3pPr marL="1371600" marR="0" lvl="2" indent="-304800" algn="l">
              <a:lnSpc>
                <a:spcPct val="115000"/>
              </a:lnSpc>
              <a:spcBef>
                <a:spcPts val="1600"/>
              </a:spcBef>
              <a:spcAft>
                <a:spcPts val="0"/>
              </a:spcAft>
              <a:buClr>
                <a:schemeClr val="lt1"/>
              </a:buClr>
              <a:buSzPts val="1200"/>
              <a:buFont typeface="Montserrat"/>
              <a:buChar char="■"/>
              <a:defRPr sz="1200" b="0" i="0" u="none" strike="noStrike" cap="none">
                <a:solidFill>
                  <a:schemeClr val="lt1"/>
                </a:solidFill>
                <a:latin typeface="Montserrat"/>
                <a:ea typeface="Montserrat"/>
                <a:cs typeface="Montserrat"/>
                <a:sym typeface="Montserrat"/>
              </a:defRPr>
            </a:lvl3pPr>
            <a:lvl4pPr marL="1828800" marR="0" lvl="3" indent="-304800" algn="l">
              <a:lnSpc>
                <a:spcPct val="115000"/>
              </a:lnSpc>
              <a:spcBef>
                <a:spcPts val="1600"/>
              </a:spcBef>
              <a:spcAft>
                <a:spcPts val="0"/>
              </a:spcAft>
              <a:buClr>
                <a:schemeClr val="lt1"/>
              </a:buClr>
              <a:buSzPts val="1200"/>
              <a:buFont typeface="Montserrat"/>
              <a:buChar char="●"/>
              <a:defRPr sz="1200" b="0" i="0" u="none" strike="noStrike" cap="none">
                <a:solidFill>
                  <a:schemeClr val="lt1"/>
                </a:solidFill>
                <a:latin typeface="Montserrat"/>
                <a:ea typeface="Montserrat"/>
                <a:cs typeface="Montserrat"/>
                <a:sym typeface="Montserrat"/>
              </a:defRPr>
            </a:lvl4pPr>
            <a:lvl5pPr marL="2286000" marR="0" lvl="4" indent="-304800" algn="l">
              <a:lnSpc>
                <a:spcPct val="115000"/>
              </a:lnSpc>
              <a:spcBef>
                <a:spcPts val="1600"/>
              </a:spcBef>
              <a:spcAft>
                <a:spcPts val="0"/>
              </a:spcAft>
              <a:buClr>
                <a:schemeClr val="lt1"/>
              </a:buClr>
              <a:buSzPts val="1200"/>
              <a:buFont typeface="Montserrat"/>
              <a:buChar char="○"/>
              <a:defRPr sz="1200" b="0" i="0" u="none" strike="noStrike" cap="none">
                <a:solidFill>
                  <a:schemeClr val="lt1"/>
                </a:solidFill>
                <a:latin typeface="Montserrat"/>
                <a:ea typeface="Montserrat"/>
                <a:cs typeface="Montserrat"/>
                <a:sym typeface="Montserrat"/>
              </a:defRPr>
            </a:lvl5pPr>
            <a:lvl6pPr marL="2743200" marR="0" lvl="5" indent="-304800" algn="l">
              <a:lnSpc>
                <a:spcPct val="115000"/>
              </a:lnSpc>
              <a:spcBef>
                <a:spcPts val="1600"/>
              </a:spcBef>
              <a:spcAft>
                <a:spcPts val="0"/>
              </a:spcAft>
              <a:buClr>
                <a:schemeClr val="lt1"/>
              </a:buClr>
              <a:buSzPts val="1200"/>
              <a:buFont typeface="Montserrat"/>
              <a:buChar char="■"/>
              <a:defRPr sz="1200" b="0" i="0" u="none" strike="noStrike" cap="none">
                <a:solidFill>
                  <a:schemeClr val="lt1"/>
                </a:solidFill>
                <a:latin typeface="Montserrat"/>
                <a:ea typeface="Montserrat"/>
                <a:cs typeface="Montserrat"/>
                <a:sym typeface="Montserrat"/>
              </a:defRPr>
            </a:lvl6pPr>
            <a:lvl7pPr marL="3200400" marR="0" lvl="6" indent="-304800" algn="l">
              <a:lnSpc>
                <a:spcPct val="115000"/>
              </a:lnSpc>
              <a:spcBef>
                <a:spcPts val="1600"/>
              </a:spcBef>
              <a:spcAft>
                <a:spcPts val="0"/>
              </a:spcAft>
              <a:buClr>
                <a:schemeClr val="lt1"/>
              </a:buClr>
              <a:buSzPts val="1200"/>
              <a:buFont typeface="Montserrat"/>
              <a:buChar char="●"/>
              <a:defRPr sz="1200" b="0" i="0" u="none" strike="noStrike" cap="none">
                <a:solidFill>
                  <a:schemeClr val="lt1"/>
                </a:solidFill>
                <a:latin typeface="Montserrat"/>
                <a:ea typeface="Montserrat"/>
                <a:cs typeface="Montserrat"/>
                <a:sym typeface="Montserrat"/>
              </a:defRPr>
            </a:lvl7pPr>
            <a:lvl8pPr marL="3657600" marR="0" lvl="7" indent="-304800" algn="l">
              <a:lnSpc>
                <a:spcPct val="115000"/>
              </a:lnSpc>
              <a:spcBef>
                <a:spcPts val="1600"/>
              </a:spcBef>
              <a:spcAft>
                <a:spcPts val="0"/>
              </a:spcAft>
              <a:buClr>
                <a:schemeClr val="lt1"/>
              </a:buClr>
              <a:buSzPts val="1200"/>
              <a:buFont typeface="Montserrat"/>
              <a:buChar char="○"/>
              <a:defRPr sz="1200" b="0" i="0" u="none" strike="noStrike" cap="none">
                <a:solidFill>
                  <a:schemeClr val="lt1"/>
                </a:solidFill>
                <a:latin typeface="Montserrat"/>
                <a:ea typeface="Montserrat"/>
                <a:cs typeface="Montserrat"/>
                <a:sym typeface="Montserrat"/>
              </a:defRPr>
            </a:lvl8pPr>
            <a:lvl9pPr marL="4114800" marR="0" lvl="8" indent="-304800" algn="l">
              <a:lnSpc>
                <a:spcPct val="115000"/>
              </a:lnSpc>
              <a:spcBef>
                <a:spcPts val="1600"/>
              </a:spcBef>
              <a:spcAft>
                <a:spcPts val="1600"/>
              </a:spcAft>
              <a:buClr>
                <a:schemeClr val="lt1"/>
              </a:buClr>
              <a:buSzPts val="1200"/>
              <a:buFont typeface="Montserrat"/>
              <a:buChar char="■"/>
              <a:defRPr sz="1200" b="0" i="0" u="none" strike="noStrike" cap="none">
                <a:solidFill>
                  <a:schemeClr val="lt1"/>
                </a:solidFill>
                <a:latin typeface="Montserrat"/>
                <a:ea typeface="Montserrat"/>
                <a:cs typeface="Montserrat"/>
                <a:sym typeface="Montserrat"/>
              </a:defRPr>
            </a:lvl9pPr>
          </a:lstStyle>
          <a:p>
            <a:endParaRPr/>
          </a:p>
        </p:txBody>
      </p:sp>
      <p:sp>
        <p:nvSpPr>
          <p:cNvPr id="100" name="Google Shape;100;p19"/>
          <p:cNvSpPr txBox="1">
            <a:spLocks noGrp="1"/>
          </p:cNvSpPr>
          <p:nvPr>
            <p:ph type="sldNum" idx="12"/>
          </p:nvPr>
        </p:nvSpPr>
        <p:spPr>
          <a:xfrm>
            <a:off x="8523541" y="4695623"/>
            <a:ext cx="548700" cy="39352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12213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90250" y="488250"/>
            <a:ext cx="6227100" cy="40907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lt1"/>
              </a:buClr>
              <a:buSzPts val="5200"/>
              <a:buFont typeface="Open Sans"/>
              <a:buNone/>
              <a:defRPr sz="5200" b="0"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2pPr>
            <a:lvl3pPr marR="0" lvl="2" algn="l">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3pPr>
            <a:lvl4pPr marR="0" lvl="3" algn="l">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4pPr>
            <a:lvl5pPr marR="0" lvl="4" algn="l">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5pPr>
            <a:lvl6pPr marR="0" lvl="5" algn="l">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6pPr>
            <a:lvl7pPr marR="0" lvl="6" algn="l">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7pPr>
            <a:lvl8pPr marR="0" lvl="7" algn="l">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8pPr>
            <a:lvl9pPr marR="0" lvl="8" algn="l">
              <a:lnSpc>
                <a:spcPct val="100000"/>
              </a:lnSpc>
              <a:spcBef>
                <a:spcPts val="0"/>
              </a:spcBef>
              <a:spcAft>
                <a:spcPts val="0"/>
              </a:spcAft>
              <a:buClr>
                <a:schemeClr val="lt1"/>
              </a:buClr>
              <a:buSzPts val="6000"/>
              <a:buFont typeface="Roboto"/>
              <a:buNone/>
              <a:defRPr sz="6000" b="0" i="0" u="none" strike="noStrike" cap="none">
                <a:solidFill>
                  <a:schemeClr val="lt1"/>
                </a:solidFill>
                <a:latin typeface="Roboto"/>
                <a:ea typeface="Roboto"/>
                <a:cs typeface="Roboto"/>
                <a:sym typeface="Roboto"/>
              </a:defRPr>
            </a:lvl9pPr>
          </a:lstStyle>
          <a:p>
            <a:endParaRPr/>
          </a:p>
        </p:txBody>
      </p:sp>
      <p:sp>
        <p:nvSpPr>
          <p:cNvPr id="103" name="Google Shape;103;p20"/>
          <p:cNvSpPr txBox="1">
            <a:spLocks noGrp="1"/>
          </p:cNvSpPr>
          <p:nvPr>
            <p:ph type="sldNum" idx="12"/>
          </p:nvPr>
        </p:nvSpPr>
        <p:spPr>
          <a:xfrm>
            <a:off x="8523541" y="4695623"/>
            <a:ext cx="548700" cy="39352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82110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85725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rPr dirty="0"/>
              <a:t>Title Text</a:t>
            </a:r>
          </a:p>
        </p:txBody>
      </p:sp>
      <p:sp>
        <p:nvSpPr>
          <p:cNvPr id="3" name="Body Level One…"/>
          <p:cNvSpPr txBox="1">
            <a:spLocks noGrp="1"/>
          </p:cNvSpPr>
          <p:nvPr>
            <p:ph type="body" idx="1"/>
          </p:nvPr>
        </p:nvSpPr>
        <p:spPr>
          <a:xfrm>
            <a:off x="457200" y="1200150"/>
            <a:ext cx="8229600" cy="339447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8406917" y="4870380"/>
            <a:ext cx="279883" cy="276999"/>
          </a:xfrm>
          <a:prstGeom prst="rect">
            <a:avLst/>
          </a:prstGeom>
          <a:ln w="12700">
            <a:miter lim="400000"/>
          </a:ln>
        </p:spPr>
        <p:txBody>
          <a:bodyPr wrap="none" lIns="45719" rIns="45719" anchor="ctr">
            <a:spAutoFit/>
          </a:bodyPr>
          <a:lstStyle>
            <a:lvl1pPr algn="r">
              <a:defRPr sz="1200">
                <a:solidFill>
                  <a:schemeClr val="tx2"/>
                </a:solidFill>
              </a:defRPr>
            </a:lvl1pPr>
          </a:lstStyle>
          <a:p>
            <a:fld id="{86CB4B4D-7CA3-9044-876B-883B54F8677D}" type="slidenum">
              <a:rPr lang="en-US" smtClean="0"/>
              <a:pPr/>
              <a:t>‹#›</a:t>
            </a:fld>
            <a:endParaRPr lang="en-US" dirty="0"/>
          </a:p>
        </p:txBody>
      </p:sp>
      <p:sp>
        <p:nvSpPr>
          <p:cNvPr id="5" name="IETF Hackathon - &lt;Project name&gt;"/>
          <p:cNvSpPr txBox="1"/>
          <p:nvPr/>
        </p:nvSpPr>
        <p:spPr>
          <a:xfrm>
            <a:off x="3879022" y="4835723"/>
            <a:ext cx="1203212"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solidFill>
                  <a:srgbClr val="535353"/>
                </a:solidFill>
              </a:defRPr>
            </a:lvl1pPr>
          </a:lstStyle>
          <a:p>
            <a:r>
              <a:rPr sz="1200" dirty="0">
                <a:solidFill>
                  <a:schemeClr val="tx2"/>
                </a:solidFill>
              </a:rPr>
              <a:t>IETF Hackathon</a:t>
            </a:r>
          </a:p>
        </p:txBody>
      </p:sp>
    </p:spTree>
    <p:extLst>
      <p:ext uri="{BB962C8B-B14F-4D97-AF65-F5344CB8AC3E}">
        <p14:creationId xmlns:p14="http://schemas.microsoft.com/office/powerpoint/2010/main" val="1424951561"/>
      </p:ext>
    </p:extLst>
  </p:cSld>
  <p:clrMap bg1="lt1" tx1="dk1" bg2="lt2" tx2="dk2" accent1="accent1" accent2="accent2" accent3="accent3" accent4="accent4" accent5="accent5" accent6="accent6" hlink="hlink" folHlink="folHlink"/>
  <p:sldLayoutIdLst>
    <p:sldLayoutId id="2147483693" r:id="rId1"/>
    <p:sldLayoutId id="2147483697" r:id="rId2"/>
  </p:sldLayoutIdLst>
  <p:transition spd="med"/>
  <p:hf hdr="0" dt="0"/>
  <p:txStyles>
    <p:titleStyle>
      <a:lvl1pPr marL="0" marR="0" indent="0" algn="l" defTabSz="457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228600" marR="0" indent="-228600" algn="l" defTabSz="457200" rtl="0" latinLnBrk="0">
        <a:lnSpc>
          <a:spcPct val="100000"/>
        </a:lnSpc>
        <a:spcBef>
          <a:spcPts val="7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15938" marR="0" indent="-228600" algn="l" defTabSz="457200" rtl="0" latinLnBrk="0">
        <a:lnSpc>
          <a:spcPct val="100000"/>
        </a:lnSpc>
        <a:spcBef>
          <a:spcPts val="700"/>
        </a:spcBef>
        <a:spcAft>
          <a:spcPts val="0"/>
        </a:spcAft>
        <a:buClrTx/>
        <a:buSzPct val="100000"/>
        <a:buFont typeface="Arial"/>
        <a:buChar char="–"/>
        <a:tabLst/>
        <a:defRPr sz="2000" b="0" i="0" u="none" strike="noStrike" cap="none" spc="0" baseline="0">
          <a:ln>
            <a:noFill/>
          </a:ln>
          <a:solidFill>
            <a:srgbClr val="000000"/>
          </a:solidFill>
          <a:uFillTx/>
          <a:latin typeface="+mj-lt"/>
          <a:ea typeface="+mj-ea"/>
          <a:cs typeface="+mj-cs"/>
          <a:sym typeface="Calibri"/>
        </a:defRPr>
      </a:lvl2pPr>
      <a:lvl3pPr marL="744538" marR="0" indent="-228600" algn="l" defTabSz="457200" rtl="0" latinLnBrk="0">
        <a:lnSpc>
          <a:spcPct val="100000"/>
        </a:lnSpc>
        <a:spcBef>
          <a:spcPts val="700"/>
        </a:spcBef>
        <a:spcAft>
          <a:spcPts val="0"/>
        </a:spcAft>
        <a:buClrTx/>
        <a:buSzPct val="100000"/>
        <a:buFont typeface="Arial"/>
        <a:buChar char="•"/>
        <a:tabLst/>
        <a:defRPr sz="1800" b="0" i="0" u="none" strike="noStrike" cap="none" spc="0" baseline="0">
          <a:ln>
            <a:noFill/>
          </a:ln>
          <a:solidFill>
            <a:srgbClr val="000000"/>
          </a:solidFill>
          <a:uFillTx/>
          <a:latin typeface="+mj-lt"/>
          <a:ea typeface="+mj-ea"/>
          <a:cs typeface="+mj-cs"/>
          <a:sym typeface="Calibri"/>
        </a:defRPr>
      </a:lvl3pPr>
      <a:lvl4pPr marL="1033463" marR="0" indent="-288925" algn="l" defTabSz="457200" rtl="0" latinLnBrk="0">
        <a:lnSpc>
          <a:spcPct val="100000"/>
        </a:lnSpc>
        <a:spcBef>
          <a:spcPts val="700"/>
        </a:spcBef>
        <a:spcAft>
          <a:spcPts val="0"/>
        </a:spcAft>
        <a:buClrTx/>
        <a:buSzPct val="100000"/>
        <a:buFont typeface="Arial"/>
        <a:buChar char="–"/>
        <a:tabLst/>
        <a:defRPr sz="1600" b="0" i="0" u="none" strike="noStrike" cap="none" spc="0" baseline="0">
          <a:ln>
            <a:noFill/>
          </a:ln>
          <a:solidFill>
            <a:srgbClr val="000000"/>
          </a:solidFill>
          <a:uFillTx/>
          <a:latin typeface="+mj-lt"/>
          <a:ea typeface="+mj-ea"/>
          <a:cs typeface="+mj-cs"/>
          <a:sym typeface="Calibri"/>
        </a:defRPr>
      </a:lvl4pPr>
      <a:lvl5pPr marL="1262063" marR="0" indent="-228600" algn="l" defTabSz="457200" rtl="0" latinLnBrk="0">
        <a:lnSpc>
          <a:spcPct val="100000"/>
        </a:lnSpc>
        <a:spcBef>
          <a:spcPts val="700"/>
        </a:spcBef>
        <a:spcAft>
          <a:spcPts val="0"/>
        </a:spcAft>
        <a:buClrTx/>
        <a:buSzPct val="100000"/>
        <a:buFont typeface="Arial"/>
        <a:buChar char="»"/>
        <a:tabLst/>
        <a:defRPr sz="1400" b="0" i="0" u="none" strike="noStrike" cap="none" spc="0" baseline="0">
          <a:ln>
            <a:noFill/>
          </a:ln>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D3C"/>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3200"/>
              <a:buFont typeface="Arial"/>
              <a:buNone/>
              <a:defRPr sz="3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62" name="Google Shape;62;p13"/>
          <p:cNvSpPr txBox="1">
            <a:spLocks noGrp="1"/>
          </p:cNvSpPr>
          <p:nvPr>
            <p:ph type="body" idx="1"/>
          </p:nvPr>
        </p:nvSpPr>
        <p:spPr>
          <a:xfrm>
            <a:off x="471900" y="1919075"/>
            <a:ext cx="8222100" cy="2710125"/>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Montserrat"/>
              <a:buChar char="●"/>
              <a:defRPr sz="1800" b="0" i="0" u="none" strike="noStrike" cap="none">
                <a:solidFill>
                  <a:schemeClr val="lt2"/>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chemeClr val="lt2"/>
              </a:buClr>
              <a:buSzPts val="1400"/>
              <a:buFont typeface="Montserrat"/>
              <a:buChar char="■"/>
              <a:defRPr sz="1400" b="0" i="0" u="none" strike="noStrike" cap="none">
                <a:solidFill>
                  <a:schemeClr val="lt2"/>
                </a:solidFill>
                <a:latin typeface="Montserrat"/>
                <a:ea typeface="Montserrat"/>
                <a:cs typeface="Montserrat"/>
                <a:sym typeface="Montserrat"/>
              </a:defRPr>
            </a:lvl9pPr>
          </a:lstStyle>
          <a:p>
            <a:endParaRPr/>
          </a:p>
        </p:txBody>
      </p:sp>
      <p:sp>
        <p:nvSpPr>
          <p:cNvPr id="63" name="Google Shape;63;p13"/>
          <p:cNvSpPr txBox="1">
            <a:spLocks noGrp="1"/>
          </p:cNvSpPr>
          <p:nvPr>
            <p:ph type="sldNum" idx="12"/>
          </p:nvPr>
        </p:nvSpPr>
        <p:spPr>
          <a:xfrm>
            <a:off x="8523541" y="4695623"/>
            <a:ext cx="548700" cy="39352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1772402"/>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trac.ietf.org/trac/ietf/meeting/wiki/114hackathon#ProjectsIncludedinHackatho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wiki.ietf.org/meeting/115/hackathon/lost&amp;found"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iki.ietf.org/meeting/115/hackathon/teamschedule" TargetMode="External"/><Relationship Id="rId2" Type="http://schemas.openxmlformats.org/officeDocument/2006/relationships/hyperlink" Target="https://meetings.conf.meetecho.com/ietf115/?group=hackathon&amp;short=&amp;item=2"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hyperlink" Target="https://meetings.conf.meetecho.com/ietf115/?group=hackathon&amp;short=&amp;item=4"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pp.gather.town/app/L4fNNdm1NJa1sE2v/ietf"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pp.gather.town/app/L4fNNdm1NJa1sE2v/ietf"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hacknet.meeting.ietf.org/"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ietf-hackathon"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ietf-hackatho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IETF-Hackathon/ietf115-project-presentations"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IETF-Hackathon/ietf115-project-presentations"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iki.ietf.org/meeting/115/hackathon/hackdemo"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hyperlink" Target="https://trac.ietf.org/trac/ietf/meeting/wiki/106codelounge" TargetMode="External"/><Relationship Id="rId2" Type="http://schemas.openxmlformats.org/officeDocument/2006/relationships/hyperlink" Target="https://wiki.ietf.org/meeting/115/hackathon/codelounge" TargetMode="Externa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stonehousephotographic.com/"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rfc-editor.org/info/bcp79" TargetMode="External"/><Relationship Id="rId3" Type="http://schemas.openxmlformats.org/officeDocument/2006/relationships/hyperlink" Target="https://www7.ietf.org/contact/ombudsteam/" TargetMode="External"/><Relationship Id="rId7" Type="http://schemas.openxmlformats.org/officeDocument/2006/relationships/hyperlink" Target="https://www.rfc-editor.org/info/bcp78"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rfc-editor.org/info/bcp54" TargetMode="External"/><Relationship Id="rId5" Type="http://schemas.openxmlformats.org/officeDocument/2006/relationships/hyperlink" Target="https://www.rfc-editor.org/info/bcp25" TargetMode="External"/><Relationship Id="rId4" Type="http://schemas.openxmlformats.org/officeDocument/2006/relationships/hyperlink" Target="https://www.rfc-editor.org/info/bcp9" TargetMode="External"/><Relationship Id="rId9" Type="http://schemas.openxmlformats.org/officeDocument/2006/relationships/hyperlink" Target="https://www.ietf.org/privacy-polic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p4-ipv6-switch-ml/blob/master/LICENSE"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iki.ietf.org/en/meeting/115/hackathon#projects-included-in-hackatho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419500" y="268725"/>
            <a:ext cx="5034900" cy="1205700"/>
          </a:xfrm>
          <a:prstGeom prst="rect">
            <a:avLst/>
          </a:prstGeom>
          <a:noFill/>
          <a:ln>
            <a:noFill/>
          </a:ln>
        </p:spPr>
        <p:txBody>
          <a:bodyPr spcFirstLastPara="1" wrap="square" lIns="91400" tIns="91400" rIns="91400" bIns="91400" anchor="b" anchorCtr="0">
            <a:noAutofit/>
          </a:bodyPr>
          <a:lstStyle/>
          <a:p>
            <a:pPr marL="0" marR="0" lvl="0" indent="0" algn="l" rtl="0">
              <a:lnSpc>
                <a:spcPct val="100000"/>
              </a:lnSpc>
              <a:spcBef>
                <a:spcPts val="0"/>
              </a:spcBef>
              <a:spcAft>
                <a:spcPts val="0"/>
              </a:spcAft>
              <a:buClr>
                <a:srgbClr val="FFFFFF"/>
              </a:buClr>
              <a:buSzPts val="4200"/>
              <a:buFont typeface="Open Sans"/>
              <a:buNone/>
            </a:pPr>
            <a:r>
              <a:rPr lang="en-US" sz="3600" dirty="0"/>
              <a:t>IETF 115 Hackathon</a:t>
            </a:r>
            <a:endParaRPr sz="3600" dirty="0"/>
          </a:p>
        </p:txBody>
      </p:sp>
      <p:sp>
        <p:nvSpPr>
          <p:cNvPr id="125" name="Google Shape;125;p24"/>
          <p:cNvSpPr txBox="1"/>
          <p:nvPr/>
        </p:nvSpPr>
        <p:spPr>
          <a:xfrm>
            <a:off x="419500" y="1333450"/>
            <a:ext cx="4986900" cy="522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FFFFFF"/>
              </a:buClr>
              <a:buSzPts val="2400"/>
              <a:buFont typeface="Montserrat"/>
              <a:buNone/>
            </a:pPr>
            <a:r>
              <a:rPr lang="en-US" sz="2100" dirty="0">
                <a:solidFill>
                  <a:srgbClr val="FFFFFF"/>
                </a:solidFill>
                <a:latin typeface="Montserrat"/>
                <a:ea typeface="Montserrat"/>
                <a:cs typeface="Montserrat"/>
                <a:sym typeface="Montserrat"/>
              </a:rPr>
              <a:t>5-6 November 2022</a:t>
            </a:r>
            <a:endParaRPr sz="1100" dirty="0"/>
          </a:p>
        </p:txBody>
      </p:sp>
      <p:sp>
        <p:nvSpPr>
          <p:cNvPr id="126" name="Google Shape;126;p24"/>
          <p:cNvSpPr txBox="1"/>
          <p:nvPr/>
        </p:nvSpPr>
        <p:spPr>
          <a:xfrm>
            <a:off x="294650" y="4322350"/>
            <a:ext cx="3783600" cy="4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Montserrat"/>
                <a:ea typeface="Montserrat"/>
                <a:cs typeface="Montserrat"/>
                <a:sym typeface="Montserrat"/>
              </a:rPr>
              <a:t>Internet Engineering Task Force</a:t>
            </a:r>
            <a:endParaRPr sz="1200">
              <a:latin typeface="Montserrat"/>
              <a:ea typeface="Montserrat"/>
              <a:cs typeface="Montserrat"/>
              <a:sym typeface="Montserrat"/>
            </a:endParaRPr>
          </a:p>
          <a:p>
            <a:pPr marL="0" lvl="0" indent="0" algn="l" rtl="0">
              <a:spcBef>
                <a:spcPts val="0"/>
              </a:spcBef>
              <a:spcAft>
                <a:spcPts val="0"/>
              </a:spcAft>
              <a:buNone/>
            </a:pPr>
            <a:r>
              <a:rPr lang="en-US" sz="1200">
                <a:latin typeface="Montserrat"/>
                <a:ea typeface="Montserrat"/>
                <a:cs typeface="Montserrat"/>
                <a:sym typeface="Montserrat"/>
              </a:rPr>
              <a:t>© 2022 IETF Trust </a:t>
            </a:r>
            <a:endParaRPr sz="1200">
              <a:latin typeface="Montserrat"/>
              <a:ea typeface="Montserrat"/>
              <a:cs typeface="Montserrat"/>
              <a:sym typeface="Montserrat"/>
            </a:endParaRPr>
          </a:p>
          <a:p>
            <a:pPr marL="0" lvl="0" indent="0" algn="l" rtl="0">
              <a:spcBef>
                <a:spcPts val="0"/>
              </a:spcBef>
              <a:spcAft>
                <a:spcPts val="0"/>
              </a:spcAft>
              <a:buNone/>
            </a:pPr>
            <a:r>
              <a:rPr lang="en-US" sz="1200">
                <a:latin typeface="Montserrat"/>
                <a:ea typeface="Montserrat"/>
                <a:cs typeface="Montserrat"/>
                <a:sym typeface="Montserrat"/>
              </a:rPr>
              <a:t>Production by Meetecho</a:t>
            </a:r>
            <a:endParaRPr sz="1200">
              <a:latin typeface="Montserrat"/>
              <a:ea typeface="Montserrat"/>
              <a:cs typeface="Montserrat"/>
              <a:sym typeface="Montserrat"/>
            </a:endParaRPr>
          </a:p>
        </p:txBody>
      </p:sp>
      <p:sp>
        <p:nvSpPr>
          <p:cNvPr id="127" name="Google Shape;127;p24"/>
          <p:cNvSpPr txBox="1"/>
          <p:nvPr/>
        </p:nvSpPr>
        <p:spPr>
          <a:xfrm>
            <a:off x="419500" y="3154800"/>
            <a:ext cx="5724900" cy="667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300"/>
              </a:spcBef>
              <a:spcAft>
                <a:spcPts val="0"/>
              </a:spcAft>
              <a:buNone/>
            </a:pPr>
            <a:r>
              <a:rPr lang="en-US" sz="2400">
                <a:solidFill>
                  <a:srgbClr val="FF0000"/>
                </a:solidFill>
                <a:latin typeface="Montserrat"/>
                <a:ea typeface="Montserrat"/>
                <a:cs typeface="Montserrat"/>
                <a:sym typeface="Montserrat"/>
              </a:rPr>
              <a:t>This session is being recorded</a:t>
            </a:r>
            <a:endParaRPr sz="2400">
              <a:latin typeface="Montserrat"/>
              <a:ea typeface="Montserrat"/>
              <a:cs typeface="Montserrat"/>
              <a:sym typeface="Montserrat"/>
            </a:endParaRPr>
          </a:p>
        </p:txBody>
      </p:sp>
      <p:sp>
        <p:nvSpPr>
          <p:cNvPr id="128" name="Google Shape;128;p24"/>
          <p:cNvSpPr/>
          <p:nvPr/>
        </p:nvSpPr>
        <p:spPr>
          <a:xfrm>
            <a:off x="7046300" y="2677825"/>
            <a:ext cx="2008500" cy="138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7078700" y="2677837"/>
            <a:ext cx="1943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Montserrat"/>
                <a:ea typeface="Montserrat"/>
                <a:cs typeface="Montserrat"/>
                <a:sym typeface="Montserrat"/>
              </a:rPr>
              <a:t>IETF 115 London</a:t>
            </a:r>
            <a:br>
              <a:rPr lang="en-US" sz="1200" dirty="0">
                <a:latin typeface="Montserrat"/>
                <a:ea typeface="Montserrat"/>
                <a:cs typeface="Montserrat"/>
                <a:sym typeface="Montserrat"/>
              </a:rPr>
            </a:br>
            <a:r>
              <a:rPr lang="en-US" sz="1200" dirty="0">
                <a:latin typeface="Montserrat"/>
                <a:ea typeface="Montserrat"/>
                <a:cs typeface="Montserrat"/>
                <a:sym typeface="Montserrat"/>
              </a:rPr>
              <a:t>hosted by</a:t>
            </a:r>
            <a:endParaRPr sz="1200"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A041FF4F-D3C1-5FCD-7806-A325E9DC0E89}"/>
              </a:ext>
            </a:extLst>
          </p:cNvPr>
          <p:cNvPicPr>
            <a:picLocks noChangeAspect="1"/>
          </p:cNvPicPr>
          <p:nvPr/>
        </p:nvPicPr>
        <p:blipFill>
          <a:blip r:embed="rId3"/>
          <a:stretch>
            <a:fillRect/>
          </a:stretch>
        </p:blipFill>
        <p:spPr>
          <a:xfrm>
            <a:off x="7319716" y="3149083"/>
            <a:ext cx="1461667" cy="9135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EE84-6F37-4D4A-B113-EBA5D1E4240D}"/>
              </a:ext>
            </a:extLst>
          </p:cNvPr>
          <p:cNvSpPr>
            <a:spLocks noGrp="1"/>
          </p:cNvSpPr>
          <p:nvPr>
            <p:ph type="title"/>
          </p:nvPr>
        </p:nvSpPr>
        <p:spPr>
          <a:xfrm>
            <a:off x="457200" y="205978"/>
            <a:ext cx="8229600" cy="857251"/>
          </a:xfrm>
        </p:spPr>
        <p:txBody>
          <a:bodyPr/>
          <a:lstStyle/>
          <a:p>
            <a:r>
              <a:rPr lang="en-US" dirty="0"/>
              <a:t>Projects</a:t>
            </a:r>
          </a:p>
        </p:txBody>
      </p:sp>
      <p:sp>
        <p:nvSpPr>
          <p:cNvPr id="3" name="Content Placeholder 2">
            <a:extLst>
              <a:ext uri="{FF2B5EF4-FFF2-40B4-BE49-F238E27FC236}">
                <a16:creationId xmlns:a16="http://schemas.microsoft.com/office/drawing/2014/main" id="{112ED020-CEA3-6E4A-B36E-DA88140482E6}"/>
              </a:ext>
            </a:extLst>
          </p:cNvPr>
          <p:cNvSpPr>
            <a:spLocks noGrp="1"/>
          </p:cNvSpPr>
          <p:nvPr>
            <p:ph idx="1"/>
          </p:nvPr>
        </p:nvSpPr>
        <p:spPr>
          <a:xfrm>
            <a:off x="457200" y="1200150"/>
            <a:ext cx="3420533" cy="3394473"/>
          </a:xfrm>
        </p:spPr>
        <p:txBody>
          <a:bodyPr>
            <a:normAutofit/>
          </a:bodyPr>
          <a:lstStyle/>
          <a:p>
            <a:r>
              <a:rPr lang="en-US" sz="2400" dirty="0"/>
              <a:t>On the </a:t>
            </a:r>
            <a:r>
              <a:rPr lang="en-US" sz="2400" dirty="0">
                <a:hlinkClick r:id="rId3"/>
              </a:rPr>
              <a:t>Hackathon wiki</a:t>
            </a:r>
            <a:endParaRPr lang="en-US" sz="2400" dirty="0"/>
          </a:p>
          <a:p>
            <a:r>
              <a:rPr lang="en-US" sz="2400" dirty="0"/>
              <a:t>Not sure which project to join?</a:t>
            </a:r>
          </a:p>
          <a:p>
            <a:r>
              <a:rPr lang="en-US" dirty="0"/>
              <a:t>Check the </a:t>
            </a:r>
            <a:r>
              <a:rPr lang="en-US" dirty="0">
                <a:hlinkClick r:id="rId4"/>
              </a:rPr>
              <a:t>Lost &amp; Found</a:t>
            </a:r>
            <a:endParaRPr lang="en-US" dirty="0"/>
          </a:p>
        </p:txBody>
      </p:sp>
      <p:sp>
        <p:nvSpPr>
          <p:cNvPr id="7" name="Slide Number Placeholder 6">
            <a:extLst>
              <a:ext uri="{FF2B5EF4-FFF2-40B4-BE49-F238E27FC236}">
                <a16:creationId xmlns:a16="http://schemas.microsoft.com/office/drawing/2014/main" id="{B0D2B854-68A9-2647-B2F6-EB9D94E94095}"/>
              </a:ext>
            </a:extLst>
          </p:cNvPr>
          <p:cNvSpPr>
            <a:spLocks noGrp="1"/>
          </p:cNvSpPr>
          <p:nvPr>
            <p:ph type="sldNum" sz="quarter" idx="10"/>
          </p:nvPr>
        </p:nvSpPr>
        <p:spPr/>
        <p:txBody>
          <a:bodyPr/>
          <a:lstStyle/>
          <a:p>
            <a:fld id="{86CB4B4D-7CA3-9044-876B-883B54F8677D}" type="slidenum">
              <a:rPr lang="en-US" smtClean="0"/>
              <a:t>10</a:t>
            </a:fld>
            <a:endParaRPr lang="en-US"/>
          </a:p>
        </p:txBody>
      </p:sp>
      <p:pic>
        <p:nvPicPr>
          <p:cNvPr id="5" name="Picture 4">
            <a:extLst>
              <a:ext uri="{FF2B5EF4-FFF2-40B4-BE49-F238E27FC236}">
                <a16:creationId xmlns:a16="http://schemas.microsoft.com/office/drawing/2014/main" id="{172C7133-BF62-329A-8785-572FD48E77C4}"/>
              </a:ext>
            </a:extLst>
          </p:cNvPr>
          <p:cNvPicPr>
            <a:picLocks noChangeAspect="1"/>
          </p:cNvPicPr>
          <p:nvPr/>
        </p:nvPicPr>
        <p:blipFill>
          <a:blip r:embed="rId5"/>
          <a:stretch>
            <a:fillRect/>
          </a:stretch>
        </p:blipFill>
        <p:spPr>
          <a:xfrm>
            <a:off x="4551987" y="205978"/>
            <a:ext cx="3994871" cy="4664402"/>
          </a:xfrm>
          <a:prstGeom prst="rect">
            <a:avLst/>
          </a:prstGeom>
          <a:ln w="3175">
            <a:solidFill>
              <a:schemeClr val="bg1">
                <a:lumMod val="85000"/>
              </a:schemeClr>
            </a:solidFill>
          </a:ln>
        </p:spPr>
      </p:pic>
    </p:spTree>
    <p:extLst>
      <p:ext uri="{BB962C8B-B14F-4D97-AF65-F5344CB8AC3E}">
        <p14:creationId xmlns:p14="http://schemas.microsoft.com/office/powerpoint/2010/main" val="815616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Font typeface="Arial" panose="020B0604020202020204" pitchFamily="34" charset="0"/>
              <a:buChar char="•"/>
            </a:pPr>
            <a:r>
              <a:rPr lang="en-US" b="1" dirty="0"/>
              <a:t>09:30</a:t>
            </a:r>
            <a:r>
              <a:rPr lang="en-US" dirty="0"/>
              <a:t> : Room open for setup by project champions</a:t>
            </a:r>
          </a:p>
          <a:p>
            <a:pPr>
              <a:buFont typeface="Arial" panose="020B0604020202020204" pitchFamily="34" charset="0"/>
              <a:buChar char="•"/>
            </a:pPr>
            <a:r>
              <a:rPr lang="en-US" b="1" dirty="0"/>
              <a:t>10:00</a:t>
            </a:r>
            <a:r>
              <a:rPr lang="en-US" dirty="0"/>
              <a:t> : Room open for all - pastries and coffee provided</a:t>
            </a:r>
          </a:p>
          <a:p>
            <a:pPr>
              <a:buFont typeface="Arial" panose="020B0604020202020204" pitchFamily="34" charset="0"/>
              <a:buChar char="•"/>
            </a:pPr>
            <a:r>
              <a:rPr lang="en-US" b="1" dirty="0"/>
              <a:t>10:30</a:t>
            </a:r>
            <a:r>
              <a:rPr lang="en-US" dirty="0"/>
              <a:t> : Hackathon kickoff, </a:t>
            </a:r>
            <a:r>
              <a:rPr lang="en-US" dirty="0">
                <a:hlinkClick r:id="rId2"/>
              </a:rPr>
              <a:t>Meetecho</a:t>
            </a:r>
            <a:endParaRPr lang="en-US" dirty="0"/>
          </a:p>
          <a:p>
            <a:pPr>
              <a:buFont typeface="Arial" panose="020B0604020202020204" pitchFamily="34" charset="0"/>
              <a:buChar char="•"/>
            </a:pPr>
            <a:r>
              <a:rPr lang="en-US" b="1" dirty="0"/>
              <a:t>10:45</a:t>
            </a:r>
            <a:r>
              <a:rPr lang="en-US" dirty="0"/>
              <a:t> : Form Teams, see </a:t>
            </a:r>
            <a:r>
              <a:rPr lang="en-US" dirty="0">
                <a:hlinkClick r:id="rId3"/>
              </a:rPr>
              <a:t>Team Schedule</a:t>
            </a:r>
            <a:endParaRPr lang="en-US" dirty="0"/>
          </a:p>
          <a:p>
            <a:pPr>
              <a:buFont typeface="Arial" panose="020B0604020202020204" pitchFamily="34" charset="0"/>
              <a:buChar char="•"/>
            </a:pPr>
            <a:r>
              <a:rPr lang="en-US" b="1" dirty="0"/>
              <a:t>12:30</a:t>
            </a:r>
            <a:r>
              <a:rPr lang="en-US" dirty="0"/>
              <a:t> : Lunch provided</a:t>
            </a:r>
          </a:p>
          <a:p>
            <a:pPr>
              <a:buFont typeface="Arial" panose="020B0604020202020204" pitchFamily="34" charset="0"/>
              <a:buChar char="•"/>
            </a:pPr>
            <a:r>
              <a:rPr lang="en-US" b="1" dirty="0"/>
              <a:t>15:30</a:t>
            </a:r>
            <a:r>
              <a:rPr lang="en-US" dirty="0"/>
              <a:t> : Afternoon break - snacks provided</a:t>
            </a:r>
          </a:p>
          <a:p>
            <a:pPr>
              <a:buFont typeface="Arial" panose="020B0604020202020204" pitchFamily="34" charset="0"/>
              <a:buChar char="•"/>
            </a:pPr>
            <a:r>
              <a:rPr lang="en-US" b="1" dirty="0"/>
              <a:t>18:30</a:t>
            </a:r>
            <a:r>
              <a:rPr lang="en-US" dirty="0"/>
              <a:t> : Dinner provided</a:t>
            </a:r>
          </a:p>
          <a:p>
            <a:pPr>
              <a:buFont typeface="Arial" panose="020B0604020202020204" pitchFamily="34" charset="0"/>
              <a:buChar char="•"/>
            </a:pPr>
            <a:r>
              <a:rPr lang="en-US" b="1" dirty="0"/>
              <a:t>21:00</a:t>
            </a:r>
            <a:r>
              <a:rPr lang="en-US" dirty="0"/>
              <a:t> : Room closes</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11</a:t>
            </a:fld>
            <a:endParaRPr lang="en-US"/>
          </a:p>
        </p:txBody>
      </p:sp>
      <p:sp>
        <p:nvSpPr>
          <p:cNvPr id="2" name="Title 1"/>
          <p:cNvSpPr>
            <a:spLocks noGrp="1"/>
          </p:cNvSpPr>
          <p:nvPr>
            <p:ph type="title"/>
          </p:nvPr>
        </p:nvSpPr>
        <p:spPr/>
        <p:txBody>
          <a:bodyPr/>
          <a:lstStyle/>
          <a:p>
            <a:r>
              <a:rPr lang="en-US" dirty="0"/>
              <a:t>Agenda - Saturday</a:t>
            </a:r>
          </a:p>
        </p:txBody>
      </p:sp>
      <p:cxnSp>
        <p:nvCxnSpPr>
          <p:cNvPr id="4" name="Straight Arrow Connector 3">
            <a:extLst>
              <a:ext uri="{FF2B5EF4-FFF2-40B4-BE49-F238E27FC236}">
                <a16:creationId xmlns:a16="http://schemas.microsoft.com/office/drawing/2014/main" id="{C0BADAEF-69C6-0A30-D8EE-EC5F322D0418}"/>
              </a:ext>
            </a:extLst>
          </p:cNvPr>
          <p:cNvCxnSpPr>
            <a:cxnSpLocks/>
          </p:cNvCxnSpPr>
          <p:nvPr/>
        </p:nvCxnSpPr>
        <p:spPr>
          <a:xfrm>
            <a:off x="139485" y="2225697"/>
            <a:ext cx="317715" cy="0"/>
          </a:xfrm>
          <a:prstGeom prst="straightConnector1">
            <a:avLst/>
          </a:prstGeom>
          <a:ln w="73025">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11F444AA-1EF5-9C29-2C35-ADB055B4B64C}"/>
              </a:ext>
            </a:extLst>
          </p:cNvPr>
          <p:cNvPicPr>
            <a:picLocks noChangeAspect="1"/>
          </p:cNvPicPr>
          <p:nvPr/>
        </p:nvPicPr>
        <p:blipFill>
          <a:blip r:embed="rId4"/>
          <a:stretch>
            <a:fillRect/>
          </a:stretch>
        </p:blipFill>
        <p:spPr>
          <a:xfrm>
            <a:off x="5986307" y="2163393"/>
            <a:ext cx="2700493" cy="2568151"/>
          </a:xfrm>
          <a:prstGeom prst="rect">
            <a:avLst/>
          </a:prstGeom>
          <a:ln w="3175">
            <a:solidFill>
              <a:schemeClr val="bg1">
                <a:lumMod val="85000"/>
              </a:schemeClr>
            </a:solidFill>
          </a:ln>
        </p:spPr>
      </p:pic>
    </p:spTree>
    <p:extLst>
      <p:ext uri="{BB962C8B-B14F-4D97-AF65-F5344CB8AC3E}">
        <p14:creationId xmlns:p14="http://schemas.microsoft.com/office/powerpoint/2010/main" val="359092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b="1" dirty="0"/>
              <a:t>09:30</a:t>
            </a:r>
            <a:r>
              <a:rPr lang="en-US" dirty="0"/>
              <a:t> : Room opens - pastries and coffee provided</a:t>
            </a:r>
          </a:p>
          <a:p>
            <a:pPr>
              <a:buFont typeface="Arial" panose="020B0604020202020204" pitchFamily="34" charset="0"/>
              <a:buChar char="•"/>
            </a:pPr>
            <a:r>
              <a:rPr lang="en-US" b="1" dirty="0"/>
              <a:t>12:30</a:t>
            </a:r>
            <a:r>
              <a:rPr lang="en-US" dirty="0"/>
              <a:t> : Lunch provided</a:t>
            </a:r>
          </a:p>
          <a:p>
            <a:pPr>
              <a:buFont typeface="Arial" panose="020B0604020202020204" pitchFamily="34" charset="0"/>
              <a:buChar char="•"/>
            </a:pPr>
            <a:r>
              <a:rPr lang="en-US" b="1" dirty="0"/>
              <a:t>13:30</a:t>
            </a:r>
            <a:r>
              <a:rPr lang="en-US" dirty="0"/>
              <a:t> : Hacking stops, prepare brief presentation of project</a:t>
            </a:r>
          </a:p>
          <a:p>
            <a:pPr>
              <a:buFont typeface="Arial" panose="020B0604020202020204" pitchFamily="34" charset="0"/>
              <a:buChar char="•"/>
            </a:pPr>
            <a:r>
              <a:rPr lang="en-US" b="1" dirty="0"/>
              <a:t>14:00</a:t>
            </a:r>
            <a:r>
              <a:rPr lang="en-US" dirty="0"/>
              <a:t> : Project results presentations, </a:t>
            </a:r>
            <a:r>
              <a:rPr lang="en-US" dirty="0">
                <a:hlinkClick r:id="rId2"/>
              </a:rPr>
              <a:t>Meetecho</a:t>
            </a:r>
            <a:endParaRPr lang="en-US" dirty="0"/>
          </a:p>
          <a:p>
            <a:pPr>
              <a:buFont typeface="Arial" panose="020B0604020202020204" pitchFamily="34" charset="0"/>
              <a:buChar char="•"/>
            </a:pPr>
            <a:r>
              <a:rPr lang="en-US" b="1" dirty="0"/>
              <a:t>16:00</a:t>
            </a:r>
            <a:r>
              <a:rPr lang="en-US" dirty="0"/>
              <a:t> : Hackathon ends</a:t>
            </a:r>
          </a:p>
          <a:p>
            <a:pPr>
              <a:buFont typeface="Arial" panose="020B0604020202020204" pitchFamily="34" charset="0"/>
              <a:buChar char="•"/>
            </a:pPr>
            <a:r>
              <a:rPr lang="en-US" b="1" dirty="0"/>
              <a:t>17:00</a:t>
            </a:r>
            <a:r>
              <a:rPr lang="en-US" dirty="0"/>
              <a:t> : Tear down complete</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12</a:t>
            </a:fld>
            <a:endParaRPr lang="en-US"/>
          </a:p>
        </p:txBody>
      </p:sp>
      <p:sp>
        <p:nvSpPr>
          <p:cNvPr id="2" name="Title 1"/>
          <p:cNvSpPr>
            <a:spLocks noGrp="1"/>
          </p:cNvSpPr>
          <p:nvPr>
            <p:ph type="title"/>
          </p:nvPr>
        </p:nvSpPr>
        <p:spPr/>
        <p:txBody>
          <a:bodyPr/>
          <a:lstStyle/>
          <a:p>
            <a:r>
              <a:rPr lang="en-US" dirty="0"/>
              <a:t>Agenda - Sunday</a:t>
            </a:r>
          </a:p>
        </p:txBody>
      </p:sp>
    </p:spTree>
    <p:extLst>
      <p:ext uri="{BB962C8B-B14F-4D97-AF65-F5344CB8AC3E}">
        <p14:creationId xmlns:p14="http://schemas.microsoft.com/office/powerpoint/2010/main" val="906392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F360-06B5-E545-AA29-D9528CAFB4F5}"/>
              </a:ext>
            </a:extLst>
          </p:cNvPr>
          <p:cNvSpPr>
            <a:spLocks noGrp="1"/>
          </p:cNvSpPr>
          <p:nvPr>
            <p:ph type="title"/>
          </p:nvPr>
        </p:nvSpPr>
        <p:spPr>
          <a:xfrm>
            <a:off x="457200" y="205979"/>
            <a:ext cx="8229600" cy="603004"/>
          </a:xfrm>
        </p:spPr>
        <p:txBody>
          <a:bodyPr>
            <a:noAutofit/>
          </a:bodyPr>
          <a:lstStyle/>
          <a:p>
            <a:r>
              <a:rPr lang="en-US" sz="2800" dirty="0"/>
              <a:t>Gather </a:t>
            </a:r>
            <a:r>
              <a:rPr lang="en-US" sz="2500" dirty="0">
                <a:hlinkClick r:id="rId2"/>
              </a:rPr>
              <a:t>https://app.gather.town/app/L4fNNdm1NJa1sE2v/ietf</a:t>
            </a:r>
            <a:endParaRPr lang="en-US" sz="2500" dirty="0"/>
          </a:p>
        </p:txBody>
      </p:sp>
      <p:sp>
        <p:nvSpPr>
          <p:cNvPr id="6" name="Slide Number Placeholder 5">
            <a:extLst>
              <a:ext uri="{FF2B5EF4-FFF2-40B4-BE49-F238E27FC236}">
                <a16:creationId xmlns:a16="http://schemas.microsoft.com/office/drawing/2014/main" id="{74F52CE5-3275-7443-B724-62AF3E429CC8}"/>
              </a:ext>
            </a:extLst>
          </p:cNvPr>
          <p:cNvSpPr>
            <a:spLocks noGrp="1"/>
          </p:cNvSpPr>
          <p:nvPr>
            <p:ph type="sldNum" sz="quarter" idx="10"/>
          </p:nvPr>
        </p:nvSpPr>
        <p:spPr/>
        <p:txBody>
          <a:bodyPr/>
          <a:lstStyle/>
          <a:p>
            <a:fld id="{86CB4B4D-7CA3-9044-876B-883B54F8677D}" type="slidenum">
              <a:rPr lang="en-US" smtClean="0"/>
              <a:t>13</a:t>
            </a:fld>
            <a:endParaRPr lang="en-US"/>
          </a:p>
        </p:txBody>
      </p:sp>
      <p:pic>
        <p:nvPicPr>
          <p:cNvPr id="3" name="Picture 2">
            <a:extLst>
              <a:ext uri="{FF2B5EF4-FFF2-40B4-BE49-F238E27FC236}">
                <a16:creationId xmlns:a16="http://schemas.microsoft.com/office/drawing/2014/main" id="{D72567A9-0394-81D0-1185-C8A60DD46D00}"/>
              </a:ext>
            </a:extLst>
          </p:cNvPr>
          <p:cNvPicPr>
            <a:picLocks noChangeAspect="1"/>
          </p:cNvPicPr>
          <p:nvPr/>
        </p:nvPicPr>
        <p:blipFill>
          <a:blip r:embed="rId3"/>
          <a:stretch>
            <a:fillRect/>
          </a:stretch>
        </p:blipFill>
        <p:spPr>
          <a:xfrm>
            <a:off x="1368898" y="795906"/>
            <a:ext cx="6406204" cy="4074474"/>
          </a:xfrm>
          <a:prstGeom prst="rect">
            <a:avLst/>
          </a:prstGeom>
        </p:spPr>
      </p:pic>
    </p:spTree>
    <p:extLst>
      <p:ext uri="{BB962C8B-B14F-4D97-AF65-F5344CB8AC3E}">
        <p14:creationId xmlns:p14="http://schemas.microsoft.com/office/powerpoint/2010/main" val="92369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F360-06B5-E545-AA29-D9528CAFB4F5}"/>
              </a:ext>
            </a:extLst>
          </p:cNvPr>
          <p:cNvSpPr>
            <a:spLocks noGrp="1"/>
          </p:cNvSpPr>
          <p:nvPr>
            <p:ph type="title"/>
          </p:nvPr>
        </p:nvSpPr>
        <p:spPr>
          <a:xfrm>
            <a:off x="457200" y="205979"/>
            <a:ext cx="8229600" cy="603004"/>
          </a:xfrm>
        </p:spPr>
        <p:txBody>
          <a:bodyPr>
            <a:noAutofit/>
          </a:bodyPr>
          <a:lstStyle/>
          <a:p>
            <a:r>
              <a:rPr lang="en-US" sz="2800" dirty="0"/>
              <a:t>Gather </a:t>
            </a:r>
            <a:r>
              <a:rPr lang="en-US" sz="2500" dirty="0">
                <a:hlinkClick r:id="rId2"/>
              </a:rPr>
              <a:t>https://app.gather.town/app/L4fNNdm1NJa1sE2v/ietf</a:t>
            </a:r>
            <a:endParaRPr lang="en-US" sz="2500" dirty="0"/>
          </a:p>
        </p:txBody>
      </p:sp>
      <p:sp>
        <p:nvSpPr>
          <p:cNvPr id="6" name="Slide Number Placeholder 5">
            <a:extLst>
              <a:ext uri="{FF2B5EF4-FFF2-40B4-BE49-F238E27FC236}">
                <a16:creationId xmlns:a16="http://schemas.microsoft.com/office/drawing/2014/main" id="{74F52CE5-3275-7443-B724-62AF3E429CC8}"/>
              </a:ext>
            </a:extLst>
          </p:cNvPr>
          <p:cNvSpPr>
            <a:spLocks noGrp="1"/>
          </p:cNvSpPr>
          <p:nvPr>
            <p:ph type="sldNum" sz="quarter" idx="10"/>
          </p:nvPr>
        </p:nvSpPr>
        <p:spPr/>
        <p:txBody>
          <a:bodyPr/>
          <a:lstStyle/>
          <a:p>
            <a:fld id="{86CB4B4D-7CA3-9044-876B-883B54F8677D}" type="slidenum">
              <a:rPr lang="en-US" smtClean="0"/>
              <a:t>14</a:t>
            </a:fld>
            <a:endParaRPr lang="en-US"/>
          </a:p>
        </p:txBody>
      </p:sp>
      <p:pic>
        <p:nvPicPr>
          <p:cNvPr id="5" name="Picture 4">
            <a:extLst>
              <a:ext uri="{FF2B5EF4-FFF2-40B4-BE49-F238E27FC236}">
                <a16:creationId xmlns:a16="http://schemas.microsoft.com/office/drawing/2014/main" id="{3F29382C-93A6-9A0A-E3FC-0147D24C1AF3}"/>
              </a:ext>
            </a:extLst>
          </p:cNvPr>
          <p:cNvPicPr>
            <a:picLocks noChangeAspect="1"/>
          </p:cNvPicPr>
          <p:nvPr/>
        </p:nvPicPr>
        <p:blipFill>
          <a:blip r:embed="rId3"/>
          <a:stretch>
            <a:fillRect/>
          </a:stretch>
        </p:blipFill>
        <p:spPr>
          <a:xfrm>
            <a:off x="1368898" y="795906"/>
            <a:ext cx="6406204" cy="4074474"/>
          </a:xfrm>
          <a:prstGeom prst="rect">
            <a:avLst/>
          </a:prstGeom>
        </p:spPr>
      </p:pic>
      <p:sp>
        <p:nvSpPr>
          <p:cNvPr id="4" name="Rounded Rectangle 3">
            <a:extLst>
              <a:ext uri="{FF2B5EF4-FFF2-40B4-BE49-F238E27FC236}">
                <a16:creationId xmlns:a16="http://schemas.microsoft.com/office/drawing/2014/main" id="{1AFDFC6D-904C-050B-A65E-B6D9BC17A25E}"/>
              </a:ext>
            </a:extLst>
          </p:cNvPr>
          <p:cNvSpPr/>
          <p:nvPr/>
        </p:nvSpPr>
        <p:spPr>
          <a:xfrm>
            <a:off x="4887590" y="3827533"/>
            <a:ext cx="2887512" cy="339865"/>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01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F360-06B5-E545-AA29-D9528CAFB4F5}"/>
              </a:ext>
            </a:extLst>
          </p:cNvPr>
          <p:cNvSpPr>
            <a:spLocks noGrp="1"/>
          </p:cNvSpPr>
          <p:nvPr>
            <p:ph type="title"/>
          </p:nvPr>
        </p:nvSpPr>
        <p:spPr>
          <a:xfrm>
            <a:off x="457200" y="205978"/>
            <a:ext cx="8229600" cy="857251"/>
          </a:xfrm>
        </p:spPr>
        <p:txBody>
          <a:bodyPr>
            <a:noAutofit/>
          </a:bodyPr>
          <a:lstStyle/>
          <a:p>
            <a:r>
              <a:rPr lang="en-US" sz="2900" dirty="0"/>
              <a:t>Hackathon Space</a:t>
            </a:r>
            <a:br>
              <a:rPr lang="en-US" sz="2900" dirty="0"/>
            </a:br>
            <a:endParaRPr lang="en-US" sz="2900" dirty="0"/>
          </a:p>
        </p:txBody>
      </p:sp>
      <p:sp>
        <p:nvSpPr>
          <p:cNvPr id="6" name="Slide Number Placeholder 5">
            <a:extLst>
              <a:ext uri="{FF2B5EF4-FFF2-40B4-BE49-F238E27FC236}">
                <a16:creationId xmlns:a16="http://schemas.microsoft.com/office/drawing/2014/main" id="{74F52CE5-3275-7443-B724-62AF3E429CC8}"/>
              </a:ext>
            </a:extLst>
          </p:cNvPr>
          <p:cNvSpPr>
            <a:spLocks noGrp="1"/>
          </p:cNvSpPr>
          <p:nvPr>
            <p:ph type="sldNum" sz="quarter" idx="10"/>
          </p:nvPr>
        </p:nvSpPr>
        <p:spPr/>
        <p:txBody>
          <a:bodyPr/>
          <a:lstStyle/>
          <a:p>
            <a:fld id="{86CB4B4D-7CA3-9044-876B-883B54F8677D}" type="slidenum">
              <a:rPr lang="en-US" smtClean="0"/>
              <a:t>15</a:t>
            </a:fld>
            <a:endParaRPr lang="en-US"/>
          </a:p>
        </p:txBody>
      </p:sp>
      <p:pic>
        <p:nvPicPr>
          <p:cNvPr id="4" name="Picture 3">
            <a:extLst>
              <a:ext uri="{FF2B5EF4-FFF2-40B4-BE49-F238E27FC236}">
                <a16:creationId xmlns:a16="http://schemas.microsoft.com/office/drawing/2014/main" id="{82A13189-7AB7-0B18-69EA-6AF6BA7DA367}"/>
              </a:ext>
            </a:extLst>
          </p:cNvPr>
          <p:cNvPicPr>
            <a:picLocks noChangeAspect="1"/>
          </p:cNvPicPr>
          <p:nvPr/>
        </p:nvPicPr>
        <p:blipFill>
          <a:blip r:embed="rId2"/>
          <a:stretch>
            <a:fillRect/>
          </a:stretch>
        </p:blipFill>
        <p:spPr>
          <a:xfrm>
            <a:off x="1083765" y="634603"/>
            <a:ext cx="6976469" cy="4135937"/>
          </a:xfrm>
          <a:prstGeom prst="rect">
            <a:avLst/>
          </a:prstGeom>
        </p:spPr>
      </p:pic>
    </p:spTree>
    <p:extLst>
      <p:ext uri="{BB962C8B-B14F-4D97-AF65-F5344CB8AC3E}">
        <p14:creationId xmlns:p14="http://schemas.microsoft.com/office/powerpoint/2010/main" val="698799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30189-8C4E-9D40-ADA7-C4DB0F76B536}"/>
              </a:ext>
            </a:extLst>
          </p:cNvPr>
          <p:cNvSpPr>
            <a:spLocks noGrp="1"/>
          </p:cNvSpPr>
          <p:nvPr>
            <p:ph type="title"/>
          </p:nvPr>
        </p:nvSpPr>
        <p:spPr>
          <a:xfrm>
            <a:off x="457200" y="205978"/>
            <a:ext cx="8229600" cy="857251"/>
          </a:xfrm>
        </p:spPr>
        <p:txBody>
          <a:bodyPr/>
          <a:lstStyle/>
          <a:p>
            <a:r>
              <a:rPr lang="en-US" dirty="0" err="1"/>
              <a:t>HackNet</a:t>
            </a:r>
            <a:r>
              <a:rPr lang="en-US" dirty="0"/>
              <a:t> </a:t>
            </a:r>
            <a:r>
              <a:rPr lang="en-US" sz="2400" dirty="0"/>
              <a:t>(</a:t>
            </a:r>
            <a:r>
              <a:rPr lang="en-US" sz="2400" dirty="0">
                <a:hlinkClick r:id="rId2"/>
              </a:rPr>
              <a:t>https://</a:t>
            </a:r>
            <a:r>
              <a:rPr lang="en-US" sz="2400" dirty="0" err="1">
                <a:hlinkClick r:id="rId2"/>
              </a:rPr>
              <a:t>hacknet.meeting.ietf.org</a:t>
            </a:r>
            <a:r>
              <a:rPr lang="en-US" sz="2400" dirty="0"/>
              <a:t>)</a:t>
            </a:r>
            <a:endParaRPr lang="en-US" dirty="0"/>
          </a:p>
        </p:txBody>
      </p:sp>
      <p:sp>
        <p:nvSpPr>
          <p:cNvPr id="3" name="Content Placeholder 2">
            <a:extLst>
              <a:ext uri="{FF2B5EF4-FFF2-40B4-BE49-F238E27FC236}">
                <a16:creationId xmlns:a16="http://schemas.microsoft.com/office/drawing/2014/main" id="{519A7DB9-D72E-4B48-80B7-21DE9749A578}"/>
              </a:ext>
            </a:extLst>
          </p:cNvPr>
          <p:cNvSpPr>
            <a:spLocks noGrp="1"/>
          </p:cNvSpPr>
          <p:nvPr>
            <p:ph idx="1"/>
          </p:nvPr>
        </p:nvSpPr>
        <p:spPr>
          <a:xfrm>
            <a:off x="457201" y="1200150"/>
            <a:ext cx="5638799" cy="3394473"/>
          </a:xfrm>
        </p:spPr>
        <p:txBody>
          <a:bodyPr>
            <a:normAutofit fontScale="92500"/>
          </a:bodyPr>
          <a:lstStyle/>
          <a:p>
            <a:r>
              <a:rPr lang="en-US" dirty="0"/>
              <a:t>The NOC team experiment allows you to join the IETF network while attending remotely</a:t>
            </a:r>
          </a:p>
          <a:p>
            <a:r>
              <a:rPr lang="en-US" dirty="0"/>
              <a:t>Version 2 is a complete rebuild of the network</a:t>
            </a:r>
          </a:p>
          <a:p>
            <a:pPr lvl="1"/>
            <a:r>
              <a:rPr lang="en-US" dirty="0"/>
              <a:t>Auto provisioning of credentials and device configuration </a:t>
            </a:r>
          </a:p>
          <a:p>
            <a:pPr lvl="1"/>
            <a:r>
              <a:rPr lang="en-US" dirty="0" err="1"/>
              <a:t>MikroTik</a:t>
            </a:r>
            <a:r>
              <a:rPr lang="en-US" dirty="0"/>
              <a:t> is the only hardware that is supported</a:t>
            </a:r>
          </a:p>
          <a:p>
            <a:pPr lvl="1"/>
            <a:r>
              <a:rPr lang="en-US" dirty="0"/>
              <a:t>More device types to be added</a:t>
            </a:r>
          </a:p>
          <a:p>
            <a:pPr lvl="1"/>
            <a:r>
              <a:rPr lang="en-US" dirty="0"/>
              <a:t>Legacy Pi network is still active but will not have future development or support</a:t>
            </a:r>
          </a:p>
        </p:txBody>
      </p:sp>
      <p:sp>
        <p:nvSpPr>
          <p:cNvPr id="7" name="Slide Number Placeholder 6">
            <a:extLst>
              <a:ext uri="{FF2B5EF4-FFF2-40B4-BE49-F238E27FC236}">
                <a16:creationId xmlns:a16="http://schemas.microsoft.com/office/drawing/2014/main" id="{BB6BEA4C-A19E-8344-9F57-59928D2A2AAB}"/>
              </a:ext>
            </a:extLst>
          </p:cNvPr>
          <p:cNvSpPr>
            <a:spLocks noGrp="1"/>
          </p:cNvSpPr>
          <p:nvPr>
            <p:ph type="sldNum" sz="quarter" idx="10"/>
          </p:nvPr>
        </p:nvSpPr>
        <p:spPr/>
        <p:txBody>
          <a:bodyPr/>
          <a:lstStyle/>
          <a:p>
            <a:fld id="{86CB4B4D-7CA3-9044-876B-883B54F8677D}" type="slidenum">
              <a:rPr lang="en-US" smtClean="0"/>
              <a:t>16</a:t>
            </a:fld>
            <a:endParaRPr lang="en-US"/>
          </a:p>
        </p:txBody>
      </p:sp>
      <p:pic>
        <p:nvPicPr>
          <p:cNvPr id="6" name="Picture 5" descr="screenshot of Hacknet">
            <a:extLst>
              <a:ext uri="{FF2B5EF4-FFF2-40B4-BE49-F238E27FC236}">
                <a16:creationId xmlns:a16="http://schemas.microsoft.com/office/drawing/2014/main" id="{8F7D0AA4-D89E-3343-955A-F690B29B2BA2}"/>
              </a:ext>
            </a:extLst>
          </p:cNvPr>
          <p:cNvPicPr>
            <a:picLocks noChangeAspect="1"/>
          </p:cNvPicPr>
          <p:nvPr/>
        </p:nvPicPr>
        <p:blipFill>
          <a:blip r:embed="rId3"/>
          <a:stretch>
            <a:fillRect/>
          </a:stretch>
        </p:blipFill>
        <p:spPr>
          <a:xfrm>
            <a:off x="6096000" y="968112"/>
            <a:ext cx="3042434" cy="3626511"/>
          </a:xfrm>
          <a:prstGeom prst="rect">
            <a:avLst/>
          </a:prstGeom>
        </p:spPr>
      </p:pic>
    </p:spTree>
    <p:extLst>
      <p:ext uri="{BB962C8B-B14F-4D97-AF65-F5344CB8AC3E}">
        <p14:creationId xmlns:p14="http://schemas.microsoft.com/office/powerpoint/2010/main" val="682538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1"/>
          </a:xfrm>
        </p:spPr>
        <p:txBody>
          <a:bodyPr>
            <a:normAutofit/>
          </a:bodyPr>
          <a:lstStyle/>
          <a:p>
            <a:r>
              <a:rPr lang="en-US" dirty="0"/>
              <a:t>Results Presentations</a:t>
            </a:r>
          </a:p>
        </p:txBody>
      </p:sp>
      <p:sp>
        <p:nvSpPr>
          <p:cNvPr id="3" name="Content Placeholder 2"/>
          <p:cNvSpPr>
            <a:spLocks noGrp="1"/>
          </p:cNvSpPr>
          <p:nvPr>
            <p:ph idx="1"/>
          </p:nvPr>
        </p:nvSpPr>
        <p:spPr>
          <a:xfrm>
            <a:off x="457200" y="1209203"/>
            <a:ext cx="3955462" cy="3567113"/>
          </a:xfrm>
        </p:spPr>
        <p:txBody>
          <a:bodyPr>
            <a:normAutofit lnSpcReduction="10000"/>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working group</a:t>
            </a:r>
          </a:p>
          <a:p>
            <a:pPr marL="579438" lvl="1" indent="-350838">
              <a:buFont typeface="Arial" charset="0"/>
              <a:buChar char="•"/>
            </a:pPr>
            <a:r>
              <a:rPr lang="en-US" sz="2200" dirty="0"/>
              <a:t>Open source, other SDOs</a:t>
            </a:r>
          </a:p>
          <a:p>
            <a:pPr marL="0" indent="0">
              <a:buNone/>
            </a:pPr>
            <a:r>
              <a:rPr lang="en-US" sz="4400" b="1" i="1" dirty="0">
                <a:solidFill>
                  <a:srgbClr val="FF0000"/>
                </a:solidFill>
              </a:rPr>
              <a:t>	</a:t>
            </a:r>
            <a:r>
              <a:rPr lang="en-US" sz="3600" b="1" i="1" dirty="0">
                <a:solidFill>
                  <a:srgbClr val="FF0000"/>
                </a:solidFill>
              </a:rPr>
              <a:t>4 minutes max</a:t>
            </a:r>
            <a:endParaRPr lang="en-US" sz="4400" b="1" i="1" dirty="0">
              <a:solidFill>
                <a:srgbClr val="FF0000"/>
              </a:solidFill>
            </a:endParaRPr>
          </a:p>
        </p:txBody>
      </p:sp>
      <p:sp>
        <p:nvSpPr>
          <p:cNvPr id="6" name="Slide Number Placeholder 5">
            <a:extLst>
              <a:ext uri="{FF2B5EF4-FFF2-40B4-BE49-F238E27FC236}">
                <a16:creationId xmlns:a16="http://schemas.microsoft.com/office/drawing/2014/main" id="{3D69CA81-59EC-9648-B05C-4565062FFFFD}"/>
              </a:ext>
            </a:extLst>
          </p:cNvPr>
          <p:cNvSpPr>
            <a:spLocks noGrp="1"/>
          </p:cNvSpPr>
          <p:nvPr>
            <p:ph type="sldNum" sz="quarter" idx="10"/>
          </p:nvPr>
        </p:nvSpPr>
        <p:spPr/>
        <p:txBody>
          <a:bodyPr/>
          <a:lstStyle/>
          <a:p>
            <a:fld id="{86CB4B4D-7CA3-9044-876B-883B54F8677D}" type="slidenum">
              <a:rPr lang="en-US" smtClean="0"/>
              <a:t>17</a:t>
            </a:fld>
            <a:endParaRPr lang="en-US"/>
          </a:p>
        </p:txBody>
      </p:sp>
      <p:pic>
        <p:nvPicPr>
          <p:cNvPr id="7" name="Picture 6">
            <a:extLst>
              <a:ext uri="{FF2B5EF4-FFF2-40B4-BE49-F238E27FC236}">
                <a16:creationId xmlns:a16="http://schemas.microsoft.com/office/drawing/2014/main" id="{11646811-7685-8947-9DE8-E2EEACA6A1D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72000" y="1314450"/>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1"/>
          </a:xfrm>
        </p:spPr>
        <p:txBody>
          <a:bodyPr>
            <a:normAutofit fontScale="90000"/>
          </a:bodyPr>
          <a:lstStyle/>
          <a:p>
            <a:r>
              <a:rPr lang="en-US" dirty="0">
                <a:hlinkClick r:id="rId2"/>
              </a:rPr>
              <a:t>https://github.com/ietf-hackathon</a:t>
            </a:r>
            <a:br>
              <a:rPr lang="en-US" dirty="0"/>
            </a:br>
            <a:r>
              <a:rPr lang="en-US" dirty="0"/>
              <a:t> </a:t>
            </a:r>
          </a:p>
        </p:txBody>
      </p:sp>
      <p:sp>
        <p:nvSpPr>
          <p:cNvPr id="5" name="Slide Number Placeholder 4">
            <a:extLst>
              <a:ext uri="{FF2B5EF4-FFF2-40B4-BE49-F238E27FC236}">
                <a16:creationId xmlns:a16="http://schemas.microsoft.com/office/drawing/2014/main" id="{12958DDA-9C56-A74F-9E77-0CDC018E8A46}"/>
              </a:ext>
            </a:extLst>
          </p:cNvPr>
          <p:cNvSpPr>
            <a:spLocks noGrp="1"/>
          </p:cNvSpPr>
          <p:nvPr>
            <p:ph type="sldNum" sz="quarter" idx="10"/>
          </p:nvPr>
        </p:nvSpPr>
        <p:spPr/>
        <p:txBody>
          <a:bodyPr/>
          <a:lstStyle/>
          <a:p>
            <a:fld id="{86CB4B4D-7CA3-9044-876B-883B54F8677D}" type="slidenum">
              <a:rPr lang="en-US" smtClean="0"/>
              <a:t>18</a:t>
            </a:fld>
            <a:endParaRPr lang="en-US"/>
          </a:p>
        </p:txBody>
      </p:sp>
      <p:pic>
        <p:nvPicPr>
          <p:cNvPr id="7" name="Picture 6">
            <a:extLst>
              <a:ext uri="{FF2B5EF4-FFF2-40B4-BE49-F238E27FC236}">
                <a16:creationId xmlns:a16="http://schemas.microsoft.com/office/drawing/2014/main" id="{F958C76C-E58F-7C4A-085D-494E10C4ADA2}"/>
              </a:ext>
            </a:extLst>
          </p:cNvPr>
          <p:cNvPicPr>
            <a:picLocks noChangeAspect="1"/>
          </p:cNvPicPr>
          <p:nvPr/>
        </p:nvPicPr>
        <p:blipFill>
          <a:blip r:embed="rId3"/>
          <a:stretch>
            <a:fillRect/>
          </a:stretch>
        </p:blipFill>
        <p:spPr>
          <a:xfrm>
            <a:off x="1710030" y="527419"/>
            <a:ext cx="5723940" cy="4616081"/>
          </a:xfrm>
          <a:prstGeom prst="rect">
            <a:avLst/>
          </a:prstGeom>
        </p:spPr>
      </p:pic>
    </p:spTree>
    <p:extLst>
      <p:ext uri="{BB962C8B-B14F-4D97-AF65-F5344CB8AC3E}">
        <p14:creationId xmlns:p14="http://schemas.microsoft.com/office/powerpoint/2010/main" val="4049115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1"/>
          </a:xfrm>
        </p:spPr>
        <p:txBody>
          <a:bodyPr>
            <a:normAutofit fontScale="90000"/>
          </a:bodyPr>
          <a:lstStyle/>
          <a:p>
            <a:r>
              <a:rPr lang="en-US" dirty="0">
                <a:hlinkClick r:id="rId3"/>
              </a:rPr>
              <a:t>https://github.com/ietf-hackathon</a:t>
            </a:r>
            <a:br>
              <a:rPr lang="en-US" dirty="0"/>
            </a:br>
            <a:r>
              <a:rPr lang="en-US" dirty="0"/>
              <a:t> </a:t>
            </a:r>
          </a:p>
        </p:txBody>
      </p:sp>
      <p:sp>
        <p:nvSpPr>
          <p:cNvPr id="5" name="Slide Number Placeholder 4">
            <a:extLst>
              <a:ext uri="{FF2B5EF4-FFF2-40B4-BE49-F238E27FC236}">
                <a16:creationId xmlns:a16="http://schemas.microsoft.com/office/drawing/2014/main" id="{12958DDA-9C56-A74F-9E77-0CDC018E8A46}"/>
              </a:ext>
            </a:extLst>
          </p:cNvPr>
          <p:cNvSpPr>
            <a:spLocks noGrp="1"/>
          </p:cNvSpPr>
          <p:nvPr>
            <p:ph type="sldNum" sz="quarter" idx="10"/>
          </p:nvPr>
        </p:nvSpPr>
        <p:spPr/>
        <p:txBody>
          <a:bodyPr/>
          <a:lstStyle/>
          <a:p>
            <a:fld id="{86CB4B4D-7CA3-9044-876B-883B54F8677D}" type="slidenum">
              <a:rPr lang="en-US" smtClean="0"/>
              <a:t>19</a:t>
            </a:fld>
            <a:endParaRPr lang="en-US"/>
          </a:p>
        </p:txBody>
      </p:sp>
      <p:pic>
        <p:nvPicPr>
          <p:cNvPr id="9" name="Picture 8">
            <a:extLst>
              <a:ext uri="{FF2B5EF4-FFF2-40B4-BE49-F238E27FC236}">
                <a16:creationId xmlns:a16="http://schemas.microsoft.com/office/drawing/2014/main" id="{D3748156-1C59-7775-A789-516D9181BF92}"/>
              </a:ext>
            </a:extLst>
          </p:cNvPr>
          <p:cNvPicPr>
            <a:picLocks noChangeAspect="1"/>
          </p:cNvPicPr>
          <p:nvPr/>
        </p:nvPicPr>
        <p:blipFill>
          <a:blip r:embed="rId4"/>
          <a:stretch>
            <a:fillRect/>
          </a:stretch>
        </p:blipFill>
        <p:spPr>
          <a:xfrm>
            <a:off x="1710030" y="527419"/>
            <a:ext cx="5723940" cy="4616081"/>
          </a:xfrm>
          <a:prstGeom prst="rect">
            <a:avLst/>
          </a:prstGeom>
        </p:spPr>
      </p:pic>
      <p:sp>
        <p:nvSpPr>
          <p:cNvPr id="7" name="Rounded Rectangle 6">
            <a:extLst>
              <a:ext uri="{FF2B5EF4-FFF2-40B4-BE49-F238E27FC236}">
                <a16:creationId xmlns:a16="http://schemas.microsoft.com/office/drawing/2014/main" id="{FD05F1FF-7C91-5941-99A5-B77D2DA6A802}"/>
              </a:ext>
            </a:extLst>
          </p:cNvPr>
          <p:cNvSpPr/>
          <p:nvPr/>
        </p:nvSpPr>
        <p:spPr>
          <a:xfrm>
            <a:off x="1991763" y="2381060"/>
            <a:ext cx="1910282" cy="585743"/>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59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B4AA21-056A-2933-1748-CF7519A833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5" name="Picture 4">
            <a:extLst>
              <a:ext uri="{FF2B5EF4-FFF2-40B4-BE49-F238E27FC236}">
                <a16:creationId xmlns:a16="http://schemas.microsoft.com/office/drawing/2014/main" id="{0C1CD245-38F8-0C74-B2DA-1DA7D0653523}"/>
              </a:ext>
            </a:extLst>
          </p:cNvPr>
          <p:cNvPicPr>
            <a:picLocks noChangeAspect="1"/>
          </p:cNvPicPr>
          <p:nvPr/>
        </p:nvPicPr>
        <p:blipFill>
          <a:blip r:embed="rId2"/>
          <a:stretch>
            <a:fillRect/>
          </a:stretch>
        </p:blipFill>
        <p:spPr>
          <a:xfrm>
            <a:off x="2154767" y="241300"/>
            <a:ext cx="5075767" cy="3671078"/>
          </a:xfrm>
          <a:prstGeom prst="rect">
            <a:avLst/>
          </a:prstGeom>
        </p:spPr>
      </p:pic>
      <p:sp>
        <p:nvSpPr>
          <p:cNvPr id="8" name="TextBox 7">
            <a:extLst>
              <a:ext uri="{FF2B5EF4-FFF2-40B4-BE49-F238E27FC236}">
                <a16:creationId xmlns:a16="http://schemas.microsoft.com/office/drawing/2014/main" id="{BF33DEF9-3A08-4806-D930-B65FE89EFE80}"/>
              </a:ext>
            </a:extLst>
          </p:cNvPr>
          <p:cNvSpPr txBox="1"/>
          <p:nvPr/>
        </p:nvSpPr>
        <p:spPr>
          <a:xfrm>
            <a:off x="4496387" y="3912378"/>
            <a:ext cx="273414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200" dirty="0">
                <a:solidFill>
                  <a:schemeClr val="bg1">
                    <a:lumMod val="95000"/>
                  </a:schemeClr>
                </a:solidFill>
                <a:latin typeface="+mj-lt"/>
                <a:ea typeface="+mj-ea"/>
                <a:cs typeface="+mj-cs"/>
                <a:sym typeface="Calibri"/>
              </a:rPr>
              <a:t>Image credit: National Library of Medicine</a:t>
            </a:r>
            <a:endParaRPr kumimoji="0" lang="en-US" sz="1200" b="0" i="0" u="none" strike="noStrike" cap="none" spc="0" normalizeH="0" baseline="0" dirty="0">
              <a:ln>
                <a:noFill/>
              </a:ln>
              <a:solidFill>
                <a:schemeClr val="bg1">
                  <a:lumMod val="95000"/>
                </a:schemeClr>
              </a:solidFill>
              <a:effectLst/>
              <a:uFillTx/>
              <a:latin typeface="+mj-lt"/>
              <a:ea typeface="+mj-ea"/>
              <a:cs typeface="+mj-cs"/>
              <a:sym typeface="Calibri"/>
            </a:endParaRPr>
          </a:p>
        </p:txBody>
      </p:sp>
    </p:spTree>
    <p:extLst>
      <p:ext uri="{BB962C8B-B14F-4D97-AF65-F5344CB8AC3E}">
        <p14:creationId xmlns:p14="http://schemas.microsoft.com/office/powerpoint/2010/main" val="4267295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843" y="205978"/>
            <a:ext cx="8303741" cy="857251"/>
          </a:xfrm>
        </p:spPr>
        <p:txBody>
          <a:bodyPr>
            <a:noAutofit/>
          </a:bodyPr>
          <a:lstStyle/>
          <a:p>
            <a:r>
              <a:rPr lang="en-US" sz="2400" dirty="0">
                <a:hlinkClick r:id="rId2"/>
              </a:rPr>
              <a:t>https://github.com/IETF-Hackathon/ietf115-project-presentations</a:t>
            </a:r>
            <a:br>
              <a:rPr lang="en-US" sz="2400" dirty="0"/>
            </a:br>
            <a:endParaRPr lang="en-US" sz="2400" dirty="0"/>
          </a:p>
        </p:txBody>
      </p:sp>
      <p:sp>
        <p:nvSpPr>
          <p:cNvPr id="5" name="Slide Number Placeholder 4">
            <a:extLst>
              <a:ext uri="{FF2B5EF4-FFF2-40B4-BE49-F238E27FC236}">
                <a16:creationId xmlns:a16="http://schemas.microsoft.com/office/drawing/2014/main" id="{12958DDA-9C56-A74F-9E77-0CDC018E8A46}"/>
              </a:ext>
            </a:extLst>
          </p:cNvPr>
          <p:cNvSpPr>
            <a:spLocks noGrp="1"/>
          </p:cNvSpPr>
          <p:nvPr>
            <p:ph type="sldNum" sz="quarter" idx="10"/>
          </p:nvPr>
        </p:nvSpPr>
        <p:spPr/>
        <p:txBody>
          <a:bodyPr/>
          <a:lstStyle/>
          <a:p>
            <a:fld id="{86CB4B4D-7CA3-9044-876B-883B54F8677D}" type="slidenum">
              <a:rPr lang="en-US" smtClean="0"/>
              <a:t>20</a:t>
            </a:fld>
            <a:endParaRPr lang="en-US"/>
          </a:p>
        </p:txBody>
      </p:sp>
      <p:pic>
        <p:nvPicPr>
          <p:cNvPr id="4" name="Picture 3">
            <a:extLst>
              <a:ext uri="{FF2B5EF4-FFF2-40B4-BE49-F238E27FC236}">
                <a16:creationId xmlns:a16="http://schemas.microsoft.com/office/drawing/2014/main" id="{CB465DC3-2520-84AE-D1B0-882F3982D33E}"/>
              </a:ext>
            </a:extLst>
          </p:cNvPr>
          <p:cNvPicPr>
            <a:picLocks noChangeAspect="1"/>
          </p:cNvPicPr>
          <p:nvPr/>
        </p:nvPicPr>
        <p:blipFill>
          <a:blip r:embed="rId3"/>
          <a:stretch>
            <a:fillRect/>
          </a:stretch>
        </p:blipFill>
        <p:spPr>
          <a:xfrm>
            <a:off x="1710030" y="527419"/>
            <a:ext cx="5723940" cy="4616081"/>
          </a:xfrm>
          <a:prstGeom prst="rect">
            <a:avLst/>
          </a:prstGeom>
        </p:spPr>
      </p:pic>
    </p:spTree>
    <p:extLst>
      <p:ext uri="{BB962C8B-B14F-4D97-AF65-F5344CB8AC3E}">
        <p14:creationId xmlns:p14="http://schemas.microsoft.com/office/powerpoint/2010/main" val="3710895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843" y="205978"/>
            <a:ext cx="8303741" cy="857251"/>
          </a:xfrm>
        </p:spPr>
        <p:txBody>
          <a:bodyPr>
            <a:noAutofit/>
          </a:bodyPr>
          <a:lstStyle/>
          <a:p>
            <a:r>
              <a:rPr lang="en-US" sz="2400" dirty="0">
                <a:hlinkClick r:id="rId2"/>
              </a:rPr>
              <a:t>https://github.com/IETF-Hackathon/ietf115-project-presentations</a:t>
            </a:r>
            <a:br>
              <a:rPr lang="en-US" sz="2400" dirty="0"/>
            </a:br>
            <a:endParaRPr lang="en-US" sz="2400" dirty="0"/>
          </a:p>
        </p:txBody>
      </p:sp>
      <p:sp>
        <p:nvSpPr>
          <p:cNvPr id="5" name="Slide Number Placeholder 4">
            <a:extLst>
              <a:ext uri="{FF2B5EF4-FFF2-40B4-BE49-F238E27FC236}">
                <a16:creationId xmlns:a16="http://schemas.microsoft.com/office/drawing/2014/main" id="{12958DDA-9C56-A74F-9E77-0CDC018E8A46}"/>
              </a:ext>
            </a:extLst>
          </p:cNvPr>
          <p:cNvSpPr>
            <a:spLocks noGrp="1"/>
          </p:cNvSpPr>
          <p:nvPr>
            <p:ph type="sldNum" sz="quarter" idx="10"/>
          </p:nvPr>
        </p:nvSpPr>
        <p:spPr/>
        <p:txBody>
          <a:bodyPr/>
          <a:lstStyle/>
          <a:p>
            <a:fld id="{86CB4B4D-7CA3-9044-876B-883B54F8677D}" type="slidenum">
              <a:rPr lang="en-US" smtClean="0"/>
              <a:t>21</a:t>
            </a:fld>
            <a:endParaRPr lang="en-US"/>
          </a:p>
        </p:txBody>
      </p:sp>
      <p:pic>
        <p:nvPicPr>
          <p:cNvPr id="4" name="Picture 3">
            <a:extLst>
              <a:ext uri="{FF2B5EF4-FFF2-40B4-BE49-F238E27FC236}">
                <a16:creationId xmlns:a16="http://schemas.microsoft.com/office/drawing/2014/main" id="{CB465DC3-2520-84AE-D1B0-882F3982D33E}"/>
              </a:ext>
            </a:extLst>
          </p:cNvPr>
          <p:cNvPicPr>
            <a:picLocks noChangeAspect="1"/>
          </p:cNvPicPr>
          <p:nvPr/>
        </p:nvPicPr>
        <p:blipFill>
          <a:blip r:embed="rId3"/>
          <a:stretch>
            <a:fillRect/>
          </a:stretch>
        </p:blipFill>
        <p:spPr>
          <a:xfrm>
            <a:off x="1710030" y="527419"/>
            <a:ext cx="5723940" cy="4616081"/>
          </a:xfrm>
          <a:prstGeom prst="rect">
            <a:avLst/>
          </a:prstGeom>
        </p:spPr>
      </p:pic>
      <p:sp>
        <p:nvSpPr>
          <p:cNvPr id="3" name="Rounded Rectangle 2">
            <a:extLst>
              <a:ext uri="{FF2B5EF4-FFF2-40B4-BE49-F238E27FC236}">
                <a16:creationId xmlns:a16="http://schemas.microsoft.com/office/drawing/2014/main" id="{DF5E2D61-2FCE-615B-941C-0CF5FB0A7B6B}"/>
              </a:ext>
            </a:extLst>
          </p:cNvPr>
          <p:cNvSpPr/>
          <p:nvPr/>
        </p:nvSpPr>
        <p:spPr>
          <a:xfrm>
            <a:off x="2135529" y="2657638"/>
            <a:ext cx="2436472" cy="167043"/>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51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F7BDA4-6257-CB42-A117-9E1B998C404D}"/>
              </a:ext>
            </a:extLst>
          </p:cNvPr>
          <p:cNvSpPr>
            <a:spLocks noGrp="1"/>
          </p:cNvSpPr>
          <p:nvPr>
            <p:ph type="sldNum" sz="quarter" idx="10"/>
          </p:nvPr>
        </p:nvSpPr>
        <p:spPr/>
        <p:txBody>
          <a:bodyPr/>
          <a:lstStyle/>
          <a:p>
            <a:fld id="{86CB4B4D-7CA3-9044-876B-883B54F8677D}" type="slidenum">
              <a:rPr lang="en-US" smtClean="0"/>
              <a:pPr/>
              <a:t>22</a:t>
            </a:fld>
            <a:endParaRPr lang="en-US"/>
          </a:p>
        </p:txBody>
      </p:sp>
      <p:sp>
        <p:nvSpPr>
          <p:cNvPr id="2" name="Title 1">
            <a:extLst>
              <a:ext uri="{FF2B5EF4-FFF2-40B4-BE49-F238E27FC236}">
                <a16:creationId xmlns:a16="http://schemas.microsoft.com/office/drawing/2014/main" id="{E89AFDAA-7442-F04D-8FE7-1E681AAF1519}"/>
              </a:ext>
            </a:extLst>
          </p:cNvPr>
          <p:cNvSpPr>
            <a:spLocks noGrp="1"/>
          </p:cNvSpPr>
          <p:nvPr>
            <p:ph type="title"/>
          </p:nvPr>
        </p:nvSpPr>
        <p:spPr/>
        <p:txBody>
          <a:bodyPr>
            <a:normAutofit/>
          </a:bodyPr>
          <a:lstStyle/>
          <a:p>
            <a:r>
              <a:rPr lang="en-US" dirty="0"/>
              <a:t>README</a:t>
            </a:r>
          </a:p>
        </p:txBody>
      </p:sp>
      <p:pic>
        <p:nvPicPr>
          <p:cNvPr id="6" name="Picture 5">
            <a:extLst>
              <a:ext uri="{FF2B5EF4-FFF2-40B4-BE49-F238E27FC236}">
                <a16:creationId xmlns:a16="http://schemas.microsoft.com/office/drawing/2014/main" id="{D3D900BC-C2EB-6785-239B-C7FD3E909D7F}"/>
              </a:ext>
            </a:extLst>
          </p:cNvPr>
          <p:cNvPicPr>
            <a:picLocks noChangeAspect="1"/>
          </p:cNvPicPr>
          <p:nvPr/>
        </p:nvPicPr>
        <p:blipFill>
          <a:blip r:embed="rId2"/>
          <a:stretch>
            <a:fillRect/>
          </a:stretch>
        </p:blipFill>
        <p:spPr>
          <a:xfrm>
            <a:off x="1213259" y="831851"/>
            <a:ext cx="6717481" cy="3971074"/>
          </a:xfrm>
          <a:prstGeom prst="rect">
            <a:avLst/>
          </a:prstGeom>
        </p:spPr>
      </p:pic>
    </p:spTree>
    <p:extLst>
      <p:ext uri="{BB962C8B-B14F-4D97-AF65-F5344CB8AC3E}">
        <p14:creationId xmlns:p14="http://schemas.microsoft.com/office/powerpoint/2010/main" val="4036056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F7BDA4-6257-CB42-A117-9E1B998C404D}"/>
              </a:ext>
            </a:extLst>
          </p:cNvPr>
          <p:cNvSpPr>
            <a:spLocks noGrp="1"/>
          </p:cNvSpPr>
          <p:nvPr>
            <p:ph type="sldNum" sz="quarter" idx="10"/>
          </p:nvPr>
        </p:nvSpPr>
        <p:spPr/>
        <p:txBody>
          <a:bodyPr/>
          <a:lstStyle/>
          <a:p>
            <a:fld id="{86CB4B4D-7CA3-9044-876B-883B54F8677D}" type="slidenum">
              <a:rPr lang="en-US" smtClean="0"/>
              <a:pPr/>
              <a:t>23</a:t>
            </a:fld>
            <a:endParaRPr lang="en-US"/>
          </a:p>
        </p:txBody>
      </p:sp>
      <p:sp>
        <p:nvSpPr>
          <p:cNvPr id="2" name="Title 1">
            <a:extLst>
              <a:ext uri="{FF2B5EF4-FFF2-40B4-BE49-F238E27FC236}">
                <a16:creationId xmlns:a16="http://schemas.microsoft.com/office/drawing/2014/main" id="{E89AFDAA-7442-F04D-8FE7-1E681AAF1519}"/>
              </a:ext>
            </a:extLst>
          </p:cNvPr>
          <p:cNvSpPr>
            <a:spLocks noGrp="1"/>
          </p:cNvSpPr>
          <p:nvPr>
            <p:ph type="title"/>
          </p:nvPr>
        </p:nvSpPr>
        <p:spPr/>
        <p:txBody>
          <a:bodyPr>
            <a:normAutofit/>
          </a:bodyPr>
          <a:lstStyle/>
          <a:p>
            <a:r>
              <a:rPr lang="en-US" dirty="0"/>
              <a:t>README</a:t>
            </a:r>
          </a:p>
        </p:txBody>
      </p:sp>
      <p:pic>
        <p:nvPicPr>
          <p:cNvPr id="6" name="Picture 5">
            <a:extLst>
              <a:ext uri="{FF2B5EF4-FFF2-40B4-BE49-F238E27FC236}">
                <a16:creationId xmlns:a16="http://schemas.microsoft.com/office/drawing/2014/main" id="{D3D900BC-C2EB-6785-239B-C7FD3E909D7F}"/>
              </a:ext>
            </a:extLst>
          </p:cNvPr>
          <p:cNvPicPr>
            <a:picLocks noChangeAspect="1"/>
          </p:cNvPicPr>
          <p:nvPr/>
        </p:nvPicPr>
        <p:blipFill>
          <a:blip r:embed="rId2"/>
          <a:stretch>
            <a:fillRect/>
          </a:stretch>
        </p:blipFill>
        <p:spPr>
          <a:xfrm>
            <a:off x="1213259" y="831851"/>
            <a:ext cx="6717481" cy="3971074"/>
          </a:xfrm>
          <a:prstGeom prst="rect">
            <a:avLst/>
          </a:prstGeom>
        </p:spPr>
      </p:pic>
      <p:sp>
        <p:nvSpPr>
          <p:cNvPr id="4" name="Rounded Rectangle 3">
            <a:extLst>
              <a:ext uri="{FF2B5EF4-FFF2-40B4-BE49-F238E27FC236}">
                <a16:creationId xmlns:a16="http://schemas.microsoft.com/office/drawing/2014/main" id="{C34B5AE3-D0BF-9477-CA7C-F83C72F0BD69}"/>
              </a:ext>
            </a:extLst>
          </p:cNvPr>
          <p:cNvSpPr/>
          <p:nvPr/>
        </p:nvSpPr>
        <p:spPr>
          <a:xfrm>
            <a:off x="1354568" y="3087750"/>
            <a:ext cx="4810842" cy="1297456"/>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883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F7BDA4-6257-CB42-A117-9E1B998C404D}"/>
              </a:ext>
            </a:extLst>
          </p:cNvPr>
          <p:cNvSpPr>
            <a:spLocks noGrp="1"/>
          </p:cNvSpPr>
          <p:nvPr>
            <p:ph type="sldNum" sz="quarter" idx="10"/>
          </p:nvPr>
        </p:nvSpPr>
        <p:spPr>
          <a:prstGeom prst="rect">
            <a:avLst/>
          </a:prstGeom>
        </p:spPr>
        <p:txBody>
          <a:bodyPr/>
          <a:lstStyle/>
          <a:p>
            <a:fld id="{86CB4B4D-7CA3-9044-876B-883B54F8677D}" type="slidenum">
              <a:rPr lang="en-US" smtClean="0"/>
              <a:pPr/>
              <a:t>24</a:t>
            </a:fld>
            <a:endParaRPr lang="en-US"/>
          </a:p>
        </p:txBody>
      </p:sp>
      <p:sp>
        <p:nvSpPr>
          <p:cNvPr id="2" name="Title 1">
            <a:extLst>
              <a:ext uri="{FF2B5EF4-FFF2-40B4-BE49-F238E27FC236}">
                <a16:creationId xmlns:a16="http://schemas.microsoft.com/office/drawing/2014/main" id="{E89AFDAA-7442-F04D-8FE7-1E681AAF1519}"/>
              </a:ext>
            </a:extLst>
          </p:cNvPr>
          <p:cNvSpPr>
            <a:spLocks noGrp="1"/>
          </p:cNvSpPr>
          <p:nvPr>
            <p:ph type="title"/>
          </p:nvPr>
        </p:nvSpPr>
        <p:spPr/>
        <p:txBody>
          <a:bodyPr/>
          <a:lstStyle/>
          <a:p>
            <a:r>
              <a:rPr lang="en-US" dirty="0"/>
              <a:t>related-implementations</a:t>
            </a:r>
          </a:p>
        </p:txBody>
      </p:sp>
      <p:sp>
        <p:nvSpPr>
          <p:cNvPr id="24" name="Content Placeholder 23">
            <a:extLst>
              <a:ext uri="{FF2B5EF4-FFF2-40B4-BE49-F238E27FC236}">
                <a16:creationId xmlns:a16="http://schemas.microsoft.com/office/drawing/2014/main" id="{B58F1A06-5416-9A47-9FF9-9A7082C3CE16}"/>
              </a:ext>
            </a:extLst>
          </p:cNvPr>
          <p:cNvSpPr>
            <a:spLocks noGrp="1"/>
          </p:cNvSpPr>
          <p:nvPr>
            <p:ph idx="1"/>
          </p:nvPr>
        </p:nvSpPr>
        <p:spPr>
          <a:xfrm>
            <a:off x="457201" y="1200150"/>
            <a:ext cx="3556449" cy="3394473"/>
          </a:xfrm>
        </p:spPr>
        <p:txBody>
          <a:bodyPr>
            <a:normAutofit/>
          </a:bodyPr>
          <a:lstStyle/>
          <a:p>
            <a:r>
              <a:rPr lang="en-US" dirty="0"/>
              <a:t>For individual drafts, authors can edit the set of “Additional resources” </a:t>
            </a:r>
          </a:p>
          <a:p>
            <a:r>
              <a:rPr lang="en-US" dirty="0"/>
              <a:t>For WG drafts and RFCs, the chairs can edit the additional resources</a:t>
            </a:r>
          </a:p>
          <a:p>
            <a:endParaRPr lang="en-US" dirty="0"/>
          </a:p>
        </p:txBody>
      </p:sp>
      <p:pic>
        <p:nvPicPr>
          <p:cNvPr id="26" name="Picture 25" descr="Graphical user interface, application, Teams&#10;&#10;Description automatically generated">
            <a:extLst>
              <a:ext uri="{FF2B5EF4-FFF2-40B4-BE49-F238E27FC236}">
                <a16:creationId xmlns:a16="http://schemas.microsoft.com/office/drawing/2014/main" id="{6F73B126-8732-8843-B98F-9639978213C6}"/>
              </a:ext>
            </a:extLst>
          </p:cNvPr>
          <p:cNvPicPr>
            <a:picLocks noChangeAspect="1"/>
          </p:cNvPicPr>
          <p:nvPr/>
        </p:nvPicPr>
        <p:blipFill>
          <a:blip r:embed="rId2"/>
          <a:stretch>
            <a:fillRect/>
          </a:stretch>
        </p:blipFill>
        <p:spPr>
          <a:xfrm>
            <a:off x="4685977" y="914400"/>
            <a:ext cx="4000822" cy="3955980"/>
          </a:xfrm>
          <a:prstGeom prst="rect">
            <a:avLst/>
          </a:prstGeom>
          <a:ln>
            <a:solidFill>
              <a:schemeClr val="bg2">
                <a:lumMod val="20000"/>
                <a:lumOff val="80000"/>
              </a:schemeClr>
            </a:solidFill>
          </a:ln>
        </p:spPr>
      </p:pic>
      <p:cxnSp>
        <p:nvCxnSpPr>
          <p:cNvPr id="28" name="Straight Arrow Connector 27">
            <a:extLst>
              <a:ext uri="{FF2B5EF4-FFF2-40B4-BE49-F238E27FC236}">
                <a16:creationId xmlns:a16="http://schemas.microsoft.com/office/drawing/2014/main" id="{5488C1C9-C8FD-F844-A553-2ADE36FD6E9A}"/>
              </a:ext>
            </a:extLst>
          </p:cNvPr>
          <p:cNvCxnSpPr>
            <a:cxnSpLocks/>
          </p:cNvCxnSpPr>
          <p:nvPr/>
        </p:nvCxnSpPr>
        <p:spPr>
          <a:xfrm>
            <a:off x="3892269" y="2265770"/>
            <a:ext cx="1654134" cy="180452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6596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F7BDA4-6257-CB42-A117-9E1B998C404D}"/>
              </a:ext>
            </a:extLst>
          </p:cNvPr>
          <p:cNvSpPr>
            <a:spLocks noGrp="1"/>
          </p:cNvSpPr>
          <p:nvPr>
            <p:ph type="sldNum" sz="quarter" idx="10"/>
          </p:nvPr>
        </p:nvSpPr>
        <p:spPr>
          <a:prstGeom prst="rect">
            <a:avLst/>
          </a:prstGeom>
        </p:spPr>
        <p:txBody>
          <a:bodyPr/>
          <a:lstStyle/>
          <a:p>
            <a:fld id="{86CB4B4D-7CA3-9044-876B-883B54F8677D}" type="slidenum">
              <a:rPr lang="en-US" smtClean="0"/>
              <a:pPr/>
              <a:t>25</a:t>
            </a:fld>
            <a:endParaRPr lang="en-US"/>
          </a:p>
        </p:txBody>
      </p:sp>
      <p:pic>
        <p:nvPicPr>
          <p:cNvPr id="9" name="Picture 8" descr="Graphical user interface, application, Teams&#10;&#10;Description automatically generated">
            <a:extLst>
              <a:ext uri="{FF2B5EF4-FFF2-40B4-BE49-F238E27FC236}">
                <a16:creationId xmlns:a16="http://schemas.microsoft.com/office/drawing/2014/main" id="{E4CF665D-22DE-38CB-7542-011B8F30147D}"/>
              </a:ext>
            </a:extLst>
          </p:cNvPr>
          <p:cNvPicPr>
            <a:picLocks noChangeAspect="1"/>
          </p:cNvPicPr>
          <p:nvPr/>
        </p:nvPicPr>
        <p:blipFill>
          <a:blip r:embed="rId2"/>
          <a:stretch>
            <a:fillRect/>
          </a:stretch>
        </p:blipFill>
        <p:spPr>
          <a:xfrm>
            <a:off x="208537" y="0"/>
            <a:ext cx="8726926" cy="5174498"/>
          </a:xfrm>
          <a:prstGeom prst="rect">
            <a:avLst/>
          </a:prstGeom>
        </p:spPr>
      </p:pic>
      <p:cxnSp>
        <p:nvCxnSpPr>
          <p:cNvPr id="28" name="Straight Arrow Connector 27">
            <a:extLst>
              <a:ext uri="{FF2B5EF4-FFF2-40B4-BE49-F238E27FC236}">
                <a16:creationId xmlns:a16="http://schemas.microsoft.com/office/drawing/2014/main" id="{5488C1C9-C8FD-F844-A553-2ADE36FD6E9A}"/>
              </a:ext>
            </a:extLst>
          </p:cNvPr>
          <p:cNvCxnSpPr>
            <a:cxnSpLocks/>
          </p:cNvCxnSpPr>
          <p:nvPr/>
        </p:nvCxnSpPr>
        <p:spPr>
          <a:xfrm>
            <a:off x="94090" y="3021260"/>
            <a:ext cx="611083"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4" name="Rounded Rectangle 13">
            <a:extLst>
              <a:ext uri="{FF2B5EF4-FFF2-40B4-BE49-F238E27FC236}">
                <a16:creationId xmlns:a16="http://schemas.microsoft.com/office/drawing/2014/main" id="{5839672F-6CFC-5B72-4413-8033F934769C}"/>
              </a:ext>
            </a:extLst>
          </p:cNvPr>
          <p:cNvSpPr/>
          <p:nvPr/>
        </p:nvSpPr>
        <p:spPr>
          <a:xfrm>
            <a:off x="7130902" y="2062717"/>
            <a:ext cx="1276015" cy="162808"/>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51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007708" cy="3394473"/>
          </a:xfrm>
        </p:spPr>
        <p:txBody>
          <a:bodyPr/>
          <a:lstStyle/>
          <a:p>
            <a:r>
              <a:rPr lang="en-US" dirty="0"/>
              <a:t>Share hackathon projects with IETF Community</a:t>
            </a:r>
          </a:p>
          <a:p>
            <a:r>
              <a:rPr lang="en-US" dirty="0"/>
              <a:t>Admiral 1</a:t>
            </a:r>
          </a:p>
          <a:p>
            <a:r>
              <a:rPr lang="en-US" dirty="0"/>
              <a:t>Monday 18:00 - 19:00</a:t>
            </a:r>
          </a:p>
          <a:p>
            <a:r>
              <a:rPr lang="en-US" dirty="0">
                <a:hlinkClick r:id="rId3"/>
              </a:rPr>
              <a:t>Register</a:t>
            </a:r>
            <a:r>
              <a:rPr lang="en-US" dirty="0"/>
              <a:t> your team</a:t>
            </a:r>
          </a:p>
          <a:p>
            <a:pPr lvl="1"/>
            <a:r>
              <a:rPr lang="en-US" dirty="0"/>
              <a:t>MUST REGISTER BY 12:00 MONDAY</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26</a:t>
            </a:fld>
            <a:endParaRPr lang="en-US" dirty="0"/>
          </a:p>
        </p:txBody>
      </p:sp>
      <p:sp>
        <p:nvSpPr>
          <p:cNvPr id="2" name="Title 1"/>
          <p:cNvSpPr>
            <a:spLocks noGrp="1"/>
          </p:cNvSpPr>
          <p:nvPr>
            <p:ph type="title"/>
          </p:nvPr>
        </p:nvSpPr>
        <p:spPr/>
        <p:txBody>
          <a:bodyPr>
            <a:normAutofit/>
          </a:bodyPr>
          <a:lstStyle/>
          <a:p>
            <a:r>
              <a:rPr lang="en-US" dirty="0" err="1"/>
              <a:t>Hackdemo</a:t>
            </a:r>
            <a:r>
              <a:rPr lang="en-US" dirty="0"/>
              <a:t> Happy Hour</a:t>
            </a:r>
          </a:p>
        </p:txBody>
      </p:sp>
      <p:pic>
        <p:nvPicPr>
          <p:cNvPr id="5" name="Picture 4">
            <a:extLst>
              <a:ext uri="{FF2B5EF4-FFF2-40B4-BE49-F238E27FC236}">
                <a16:creationId xmlns:a16="http://schemas.microsoft.com/office/drawing/2014/main" id="{0099BBAD-8C67-D3DD-10AE-E0E191910FD2}"/>
              </a:ext>
            </a:extLst>
          </p:cNvPr>
          <p:cNvPicPr>
            <a:picLocks noChangeAspect="1"/>
          </p:cNvPicPr>
          <p:nvPr/>
        </p:nvPicPr>
        <p:blipFill>
          <a:blip r:embed="rId4"/>
          <a:stretch>
            <a:fillRect/>
          </a:stretch>
        </p:blipFill>
        <p:spPr>
          <a:xfrm>
            <a:off x="3932795" y="762743"/>
            <a:ext cx="5211206" cy="4380757"/>
          </a:xfrm>
          <a:prstGeom prst="rect">
            <a:avLst/>
          </a:prstGeom>
        </p:spPr>
      </p:pic>
    </p:spTree>
    <p:extLst>
      <p:ext uri="{BB962C8B-B14F-4D97-AF65-F5344CB8AC3E}">
        <p14:creationId xmlns:p14="http://schemas.microsoft.com/office/powerpoint/2010/main" val="1560438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3005667" cy="3394473"/>
          </a:xfrm>
        </p:spPr>
        <p:txBody>
          <a:bodyPr/>
          <a:lstStyle/>
          <a:p>
            <a:r>
              <a:rPr lang="en-US" dirty="0"/>
              <a:t>Admiral 1</a:t>
            </a:r>
          </a:p>
          <a:p>
            <a:r>
              <a:rPr lang="en-US" dirty="0"/>
              <a:t>Space reserved in IETF lounge all week</a:t>
            </a:r>
          </a:p>
          <a:p>
            <a:r>
              <a:rPr lang="en-US" dirty="0"/>
              <a:t>Collaborate on running code</a:t>
            </a:r>
          </a:p>
          <a:p>
            <a:r>
              <a:rPr lang="en-US" dirty="0">
                <a:hlinkClick r:id="rId2" tooltip="https://www.ietf.org/registration/MeetingWiki/wiki/doku.php?id=100codelounge"/>
              </a:rPr>
              <a:t>Schedule</a:t>
            </a:r>
            <a:r>
              <a:rPr lang="en-US" dirty="0">
                <a:hlinkClick r:id="rId3" tooltip="https://www.ietf.org/registration/MeetingWiki/wiki/doku.php?id=100codelounge"/>
              </a:rPr>
              <a:t> </a:t>
            </a:r>
            <a:r>
              <a:rPr lang="en-US" dirty="0"/>
              <a:t>time for your team</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27</a:t>
            </a:fld>
            <a:endParaRPr lang="en-US" dirty="0"/>
          </a:p>
        </p:txBody>
      </p:sp>
      <p:sp>
        <p:nvSpPr>
          <p:cNvPr id="2" name="Title 1"/>
          <p:cNvSpPr>
            <a:spLocks noGrp="1"/>
          </p:cNvSpPr>
          <p:nvPr>
            <p:ph type="title"/>
          </p:nvPr>
        </p:nvSpPr>
        <p:spPr/>
        <p:txBody>
          <a:bodyPr>
            <a:normAutofit/>
          </a:bodyPr>
          <a:lstStyle/>
          <a:p>
            <a:r>
              <a:rPr lang="en-US" dirty="0"/>
              <a:t>Code Lounge</a:t>
            </a:r>
          </a:p>
        </p:txBody>
      </p:sp>
      <p:pic>
        <p:nvPicPr>
          <p:cNvPr id="6" name="Picture 5">
            <a:extLst>
              <a:ext uri="{FF2B5EF4-FFF2-40B4-BE49-F238E27FC236}">
                <a16:creationId xmlns:a16="http://schemas.microsoft.com/office/drawing/2014/main" id="{717EE40E-B0C6-FD6F-BFBE-884906F779F0}"/>
              </a:ext>
            </a:extLst>
          </p:cNvPr>
          <p:cNvPicPr>
            <a:picLocks noChangeAspect="1"/>
          </p:cNvPicPr>
          <p:nvPr/>
        </p:nvPicPr>
        <p:blipFill>
          <a:blip r:embed="rId4"/>
          <a:stretch>
            <a:fillRect/>
          </a:stretch>
        </p:blipFill>
        <p:spPr>
          <a:xfrm>
            <a:off x="4334273" y="0"/>
            <a:ext cx="4885083" cy="5143500"/>
          </a:xfrm>
          <a:prstGeom prst="rect">
            <a:avLst/>
          </a:prstGeom>
        </p:spPr>
      </p:pic>
    </p:spTree>
    <p:extLst>
      <p:ext uri="{BB962C8B-B14F-4D97-AF65-F5344CB8AC3E}">
        <p14:creationId xmlns:p14="http://schemas.microsoft.com/office/powerpoint/2010/main" val="1004872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23DD15-D268-8F40-9BE7-E529D76EF13C}"/>
              </a:ext>
            </a:extLst>
          </p:cNvPr>
          <p:cNvSpPr>
            <a:spLocks noGrp="1"/>
          </p:cNvSpPr>
          <p:nvPr>
            <p:ph type="sldNum" sz="quarter" idx="10"/>
          </p:nvPr>
        </p:nvSpPr>
        <p:spPr/>
        <p:txBody>
          <a:bodyPr/>
          <a:lstStyle/>
          <a:p>
            <a:fld id="{86CB4B4D-7CA3-9044-876B-883B54F8677D}" type="slidenum">
              <a:rPr lang="en-US" smtClean="0"/>
              <a:t>28</a:t>
            </a:fld>
            <a:endParaRPr lang="en-US"/>
          </a:p>
        </p:txBody>
      </p:sp>
      <p:sp>
        <p:nvSpPr>
          <p:cNvPr id="2" name="Title 1"/>
          <p:cNvSpPr>
            <a:spLocks noGrp="1"/>
          </p:cNvSpPr>
          <p:nvPr>
            <p:ph type="title"/>
          </p:nvPr>
        </p:nvSpPr>
        <p:spPr>
          <a:xfrm>
            <a:off x="768678" y="776946"/>
            <a:ext cx="3415553" cy="2978286"/>
          </a:xfrm>
        </p:spPr>
        <p:txBody>
          <a:bodyPr>
            <a:normAutofit/>
          </a:bodyPr>
          <a:lstStyle/>
          <a:p>
            <a:pPr algn="ctr"/>
            <a:r>
              <a:rPr lang="en-US" sz="6600" dirty="0"/>
              <a:t>THANK </a:t>
            </a:r>
            <a:br>
              <a:rPr lang="en-US" sz="6600" dirty="0"/>
            </a:br>
            <a:r>
              <a:rPr lang="en-US" sz="6600" dirty="0"/>
              <a:t>YOU!</a:t>
            </a:r>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6" name="Picture 5">
            <a:extLst>
              <a:ext uri="{FF2B5EF4-FFF2-40B4-BE49-F238E27FC236}">
                <a16:creationId xmlns:a16="http://schemas.microsoft.com/office/drawing/2014/main" id="{E3248689-0D61-2151-F833-E059A5D9FB84}"/>
              </a:ext>
            </a:extLst>
          </p:cNvPr>
          <p:cNvPicPr>
            <a:picLocks noChangeAspect="1"/>
          </p:cNvPicPr>
          <p:nvPr/>
        </p:nvPicPr>
        <p:blipFill rotWithShape="1">
          <a:blip r:embed="rId2"/>
          <a:srcRect l="13383" t="40575" r="10385" b="21363"/>
          <a:stretch/>
        </p:blipFill>
        <p:spPr>
          <a:xfrm>
            <a:off x="4361097" y="100842"/>
            <a:ext cx="4185761" cy="4666422"/>
          </a:xfrm>
          <a:prstGeom prst="rect">
            <a:avLst/>
          </a:prstGeom>
        </p:spPr>
      </p:pic>
    </p:spTree>
    <p:extLst>
      <p:ext uri="{BB962C8B-B14F-4D97-AF65-F5344CB8AC3E}">
        <p14:creationId xmlns:p14="http://schemas.microsoft.com/office/powerpoint/2010/main" val="3950216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B1630-B942-3A45-BA2B-7C370509143D}"/>
              </a:ext>
            </a:extLst>
          </p:cNvPr>
          <p:cNvSpPr>
            <a:spLocks noGrp="1"/>
          </p:cNvSpPr>
          <p:nvPr>
            <p:ph type="sldNum" sz="quarter" idx="10"/>
          </p:nvPr>
        </p:nvSpPr>
        <p:spPr>
          <a:xfrm>
            <a:off x="8406917" y="4870380"/>
            <a:ext cx="279883" cy="276999"/>
          </a:xfrm>
        </p:spPr>
        <p:txBody>
          <a:bodyPr/>
          <a:lstStyle/>
          <a:p>
            <a:fld id="{86CB4B4D-7CA3-9044-876B-883B54F8677D}" type="slidenum">
              <a:rPr lang="en-US" smtClean="0"/>
              <a:pPr/>
              <a:t>29</a:t>
            </a:fld>
            <a:endParaRPr lang="en-US"/>
          </a:p>
        </p:txBody>
      </p:sp>
      <p:sp>
        <p:nvSpPr>
          <p:cNvPr id="2" name="Title 1"/>
          <p:cNvSpPr>
            <a:spLocks noGrp="1"/>
          </p:cNvSpPr>
          <p:nvPr>
            <p:ph type="title"/>
          </p:nvPr>
        </p:nvSpPr>
        <p:spPr>
          <a:xfrm>
            <a:off x="457200" y="205978"/>
            <a:ext cx="8229600" cy="857251"/>
          </a:xfrm>
        </p:spPr>
        <p:txBody>
          <a:bodyPr/>
          <a:lstStyle/>
          <a:p>
            <a:r>
              <a:rPr lang="en-US" dirty="0"/>
              <a:t>Questions?</a:t>
            </a:r>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9" name="Picture 8">
            <a:extLst>
              <a:ext uri="{FF2B5EF4-FFF2-40B4-BE49-F238E27FC236}">
                <a16:creationId xmlns:a16="http://schemas.microsoft.com/office/drawing/2014/main" id="{7B00B14C-31ED-AE4A-A1B0-CA4F70275E6C}"/>
              </a:ext>
            </a:extLst>
          </p:cNvPr>
          <p:cNvPicPr>
            <a:picLocks noChangeAspect="1"/>
          </p:cNvPicPr>
          <p:nvPr/>
        </p:nvPicPr>
        <p:blipFill>
          <a:blip r:embed="rId2"/>
          <a:stretch>
            <a:fillRect/>
          </a:stretch>
        </p:blipFill>
        <p:spPr>
          <a:xfrm>
            <a:off x="2667000" y="957263"/>
            <a:ext cx="3810000" cy="3810000"/>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First IETF Hackathon?</a:t>
            </a:r>
          </a:p>
        </p:txBody>
      </p:sp>
      <p:sp>
        <p:nvSpPr>
          <p:cNvPr id="6"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3</a:t>
            </a:fld>
            <a:endParaRPr lang="en-US"/>
          </a:p>
        </p:txBody>
      </p:sp>
      <p:sp>
        <p:nvSpPr>
          <p:cNvPr id="2" name="Title 1"/>
          <p:cNvSpPr>
            <a:spLocks noGrp="1"/>
          </p:cNvSpPr>
          <p:nvPr>
            <p:ph type="title"/>
          </p:nvPr>
        </p:nvSpPr>
        <p:spPr/>
        <p:txBody>
          <a:bodyPr/>
          <a:lstStyle/>
          <a:p>
            <a:r>
              <a:rPr lang="en-US" dirty="0"/>
              <a:t>Welcome !</a:t>
            </a:r>
          </a:p>
        </p:txBody>
      </p:sp>
    </p:spTree>
    <p:extLst>
      <p:ext uri="{BB962C8B-B14F-4D97-AF65-F5344CB8AC3E}">
        <p14:creationId xmlns:p14="http://schemas.microsoft.com/office/powerpoint/2010/main" val="2694996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itting at tables&#10;&#10;Description automatically generated with low confidence">
            <a:extLst>
              <a:ext uri="{FF2B5EF4-FFF2-40B4-BE49-F238E27FC236}">
                <a16:creationId xmlns:a16="http://schemas.microsoft.com/office/drawing/2014/main" id="{B7131089-F88C-3C9D-44EC-33B2ED8EE4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62" y="-9394"/>
            <a:ext cx="9222061" cy="5331505"/>
          </a:xfrm>
          <a:prstGeom prst="rect">
            <a:avLst/>
          </a:prstGeom>
        </p:spPr>
      </p:pic>
      <p:sp>
        <p:nvSpPr>
          <p:cNvPr id="5" name="Slide Number Placeholder 4">
            <a:extLst>
              <a:ext uri="{FF2B5EF4-FFF2-40B4-BE49-F238E27FC236}">
                <a16:creationId xmlns:a16="http://schemas.microsoft.com/office/drawing/2014/main" id="{09AD9A3F-D944-4548-BC69-47317C0B2CDD}"/>
              </a:ext>
            </a:extLst>
          </p:cNvPr>
          <p:cNvSpPr>
            <a:spLocks noGrp="1"/>
          </p:cNvSpPr>
          <p:nvPr>
            <p:ph type="sldNum" sz="quarter" idx="10"/>
          </p:nvPr>
        </p:nvSpPr>
        <p:spPr>
          <a:xfrm>
            <a:off x="8406917" y="4870380"/>
            <a:ext cx="279883" cy="276999"/>
          </a:xfrm>
        </p:spPr>
        <p:txBody>
          <a:bodyPr/>
          <a:lstStyle/>
          <a:p>
            <a:fld id="{86CB4B4D-7CA3-9044-876B-883B54F8677D}" type="slidenum">
              <a:rPr lang="en-US" smtClean="0"/>
              <a:pPr/>
              <a:t>30</a:t>
            </a:fld>
            <a:endParaRPr lang="en-US"/>
          </a:p>
        </p:txBody>
      </p:sp>
      <p:sp>
        <p:nvSpPr>
          <p:cNvPr id="7" name="TextBox 6">
            <a:extLst>
              <a:ext uri="{FF2B5EF4-FFF2-40B4-BE49-F238E27FC236}">
                <a16:creationId xmlns:a16="http://schemas.microsoft.com/office/drawing/2014/main" id="{95884371-CA2E-E5FA-B901-7832B76B5526}"/>
              </a:ext>
            </a:extLst>
          </p:cNvPr>
          <p:cNvSpPr txBox="1"/>
          <p:nvPr/>
        </p:nvSpPr>
        <p:spPr>
          <a:xfrm>
            <a:off x="1751013" y="4870380"/>
            <a:ext cx="564197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1200" dirty="0">
                <a:solidFill>
                  <a:schemeClr val="tx2"/>
                </a:solidFill>
              </a:rPr>
              <a:t>* Photos thanks to © </a:t>
            </a:r>
            <a:r>
              <a:rPr lang="en-US" sz="1200" u="sng" dirty="0">
                <a:solidFill>
                  <a:schemeClr val="tx2"/>
                </a:solidFill>
                <a:hlinkClick r:id="rId3">
                  <a:extLst>
                    <a:ext uri="{A12FA001-AC4F-418D-AE19-62706E023703}">
                      <ahyp:hlinkClr xmlns:ahyp="http://schemas.microsoft.com/office/drawing/2018/hyperlinkcolor" val="tx"/>
                    </a:ext>
                  </a:extLst>
                </a:hlinkClick>
              </a:rPr>
              <a:t>Stonehouse Photographic</a:t>
            </a:r>
            <a:r>
              <a:rPr lang="en-US" sz="1200" dirty="0">
                <a:solidFill>
                  <a:schemeClr val="tx2"/>
                </a:solidFill>
              </a:rPr>
              <a:t> / Internet Society</a:t>
            </a:r>
          </a:p>
        </p:txBody>
      </p:sp>
    </p:spTree>
    <p:extLst>
      <p:ext uri="{BB962C8B-B14F-4D97-AF65-F5344CB8AC3E}">
        <p14:creationId xmlns:p14="http://schemas.microsoft.com/office/powerpoint/2010/main" val="2555074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First IETF Hackathon?</a:t>
            </a:r>
          </a:p>
          <a:p>
            <a:r>
              <a:rPr lang="en-US" dirty="0"/>
              <a:t>First IETF event?</a:t>
            </a:r>
          </a:p>
        </p:txBody>
      </p:sp>
      <p:sp>
        <p:nvSpPr>
          <p:cNvPr id="6"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4</a:t>
            </a:fld>
            <a:endParaRPr lang="en-US"/>
          </a:p>
        </p:txBody>
      </p:sp>
      <p:sp>
        <p:nvSpPr>
          <p:cNvPr id="2" name="Title 1"/>
          <p:cNvSpPr>
            <a:spLocks noGrp="1"/>
          </p:cNvSpPr>
          <p:nvPr>
            <p:ph type="title"/>
          </p:nvPr>
        </p:nvSpPr>
        <p:spPr/>
        <p:txBody>
          <a:bodyPr/>
          <a:lstStyle/>
          <a:p>
            <a:r>
              <a:rPr lang="en-US" dirty="0"/>
              <a:t>Welcome !</a:t>
            </a:r>
          </a:p>
        </p:txBody>
      </p:sp>
    </p:spTree>
    <p:extLst>
      <p:ext uri="{BB962C8B-B14F-4D97-AF65-F5344CB8AC3E}">
        <p14:creationId xmlns:p14="http://schemas.microsoft.com/office/powerpoint/2010/main" val="376010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First IETF Hackathon?</a:t>
            </a:r>
          </a:p>
          <a:p>
            <a:r>
              <a:rPr lang="en-US" dirty="0"/>
              <a:t>First IETF event?</a:t>
            </a:r>
          </a:p>
          <a:p>
            <a:r>
              <a:rPr lang="en-US" dirty="0"/>
              <a:t>First in-person event since COVID-19?</a:t>
            </a:r>
          </a:p>
        </p:txBody>
      </p:sp>
      <p:sp>
        <p:nvSpPr>
          <p:cNvPr id="6"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5</a:t>
            </a:fld>
            <a:endParaRPr lang="en-US"/>
          </a:p>
        </p:txBody>
      </p:sp>
      <p:sp>
        <p:nvSpPr>
          <p:cNvPr id="2" name="Title 1"/>
          <p:cNvSpPr>
            <a:spLocks noGrp="1"/>
          </p:cNvSpPr>
          <p:nvPr>
            <p:ph type="title"/>
          </p:nvPr>
        </p:nvSpPr>
        <p:spPr/>
        <p:txBody>
          <a:bodyPr/>
          <a:lstStyle/>
          <a:p>
            <a:r>
              <a:rPr lang="en-US" dirty="0"/>
              <a:t>Welcome !</a:t>
            </a:r>
          </a:p>
        </p:txBody>
      </p:sp>
    </p:spTree>
    <p:extLst>
      <p:ext uri="{BB962C8B-B14F-4D97-AF65-F5344CB8AC3E}">
        <p14:creationId xmlns:p14="http://schemas.microsoft.com/office/powerpoint/2010/main" val="4049276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8229600" cy="3394473"/>
          </a:xfrm>
        </p:spPr>
        <p:txBody>
          <a:bodyPr>
            <a:normAutofit/>
          </a:bodyPr>
          <a:lstStyle/>
          <a:p>
            <a:r>
              <a:rPr lang="en-US" dirty="0"/>
              <a:t>Advance pace and relevance of IETF standards</a:t>
            </a:r>
          </a:p>
          <a:p>
            <a:pPr lvl="1"/>
            <a:r>
              <a:rPr lang="en-US" dirty="0"/>
              <a:t>Bring speed and collaborative spirit of open source community into IETF</a:t>
            </a:r>
          </a:p>
          <a:p>
            <a:pPr lvl="1"/>
            <a:r>
              <a:rPr lang="en-US" dirty="0"/>
              <a:t>Flush out ideas, feed into working group sessions</a:t>
            </a:r>
          </a:p>
          <a:p>
            <a:pPr lvl="1"/>
            <a:r>
              <a:rPr lang="en-US" dirty="0"/>
              <a:t>Produce sample code, reference implementations, utilities</a:t>
            </a:r>
          </a:p>
          <a:p>
            <a:r>
              <a:rPr lang="en-US" dirty="0"/>
              <a:t>Attract developers, new people to IETF</a:t>
            </a:r>
          </a:p>
          <a:p>
            <a:pPr lvl="1"/>
            <a:r>
              <a:rPr lang="en-US" dirty="0"/>
              <a:t>Match new, skillful developers with IETF veterans</a:t>
            </a:r>
          </a:p>
          <a:p>
            <a:pPr lvl="1"/>
            <a:r>
              <a:rPr lang="en-US" dirty="0"/>
              <a:t>University engagement</a:t>
            </a:r>
          </a:p>
        </p:txBody>
      </p:sp>
      <p:sp>
        <p:nvSpPr>
          <p:cNvPr id="2" name="Title 1"/>
          <p:cNvSpPr>
            <a:spLocks noGrp="1"/>
          </p:cNvSpPr>
          <p:nvPr>
            <p:ph type="title"/>
          </p:nvPr>
        </p:nvSpPr>
        <p:spPr>
          <a:xfrm>
            <a:off x="457200" y="205978"/>
            <a:ext cx="8229600" cy="857251"/>
          </a:xfrm>
        </p:spPr>
        <p:txBody>
          <a:bodyPr/>
          <a:lstStyle/>
          <a:p>
            <a:r>
              <a:rPr lang="en-US" dirty="0"/>
              <a:t>Why Are We Here</a:t>
            </a:r>
          </a:p>
        </p:txBody>
      </p:sp>
      <p:sp>
        <p:nvSpPr>
          <p:cNvPr id="11" name="Slide Number Placeholder 10">
            <a:extLst>
              <a:ext uri="{FF2B5EF4-FFF2-40B4-BE49-F238E27FC236}">
                <a16:creationId xmlns:a16="http://schemas.microsoft.com/office/drawing/2014/main" id="{29A4FB1D-4304-E14E-B7BA-43DF197CD6B1}"/>
              </a:ext>
            </a:extLst>
          </p:cNvPr>
          <p:cNvSpPr>
            <a:spLocks noGrp="1"/>
          </p:cNvSpPr>
          <p:nvPr>
            <p:ph type="sldNum" sz="quarter" idx="10"/>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197846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401925" y="16350"/>
            <a:ext cx="8523000" cy="60277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3200"/>
              <a:buFont typeface="Open Sans SemiBold"/>
              <a:buNone/>
            </a:pPr>
            <a:r>
              <a:rPr lang="en-US" sz="2400"/>
              <a:t>Note Well</a:t>
            </a:r>
            <a:endParaRPr sz="2400" b="0" i="0" u="none" strike="noStrike" cap="none">
              <a:solidFill>
                <a:schemeClr val="lt1"/>
              </a:solidFill>
              <a:latin typeface="Open Sans"/>
              <a:ea typeface="Open Sans"/>
              <a:cs typeface="Open Sans"/>
              <a:sym typeface="Open Sans"/>
            </a:endParaRPr>
          </a:p>
        </p:txBody>
      </p:sp>
      <p:sp>
        <p:nvSpPr>
          <p:cNvPr id="137" name="Google Shape;137;p25"/>
          <p:cNvSpPr txBox="1">
            <a:spLocks noGrp="1"/>
          </p:cNvSpPr>
          <p:nvPr>
            <p:ph type="body" idx="4294967295"/>
          </p:nvPr>
        </p:nvSpPr>
        <p:spPr>
          <a:xfrm>
            <a:off x="401925" y="722400"/>
            <a:ext cx="8307600" cy="369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sz="1000">
                <a:solidFill>
                  <a:srgbClr val="434343"/>
                </a:solidFill>
              </a:rPr>
              <a:t>This is a reminder of IETF policies in effect on various topics such as patents or code of conduct. It is only meant to point you in the right direction. Exceptions may apply. The IETF's patent policy and the definition of an IETF "contribution" and "participation" are set forth in BCP 79; please read it carefully.</a:t>
            </a:r>
            <a:endParaRPr sz="1000">
              <a:solidFill>
                <a:srgbClr val="434343"/>
              </a:solidFill>
            </a:endParaRPr>
          </a:p>
          <a:p>
            <a:pPr marL="0" lvl="0" indent="0" algn="l" rtl="0">
              <a:lnSpc>
                <a:spcPct val="115000"/>
              </a:lnSpc>
              <a:spcBef>
                <a:spcPts val="600"/>
              </a:spcBef>
              <a:spcAft>
                <a:spcPts val="0"/>
              </a:spcAft>
              <a:buSzPts val="1800"/>
              <a:buNone/>
            </a:pPr>
            <a:r>
              <a:rPr lang="en-US" sz="1000">
                <a:solidFill>
                  <a:srgbClr val="434343"/>
                </a:solidFill>
              </a:rPr>
              <a:t>As a reminder:</a:t>
            </a:r>
            <a:endParaRPr sz="1000">
              <a:solidFill>
                <a:srgbClr val="434343"/>
              </a:solidFill>
            </a:endParaRPr>
          </a:p>
          <a:p>
            <a:pPr marL="457200" lvl="0" indent="-292100" algn="l" rtl="0">
              <a:lnSpc>
                <a:spcPct val="115000"/>
              </a:lnSpc>
              <a:spcBef>
                <a:spcPts val="600"/>
              </a:spcBef>
              <a:spcAft>
                <a:spcPts val="0"/>
              </a:spcAft>
              <a:buClr>
                <a:srgbClr val="434343"/>
              </a:buClr>
              <a:buSzPts val="1000"/>
              <a:buChar char="●"/>
            </a:pPr>
            <a:r>
              <a:rPr lang="en-US" sz="1000">
                <a:solidFill>
                  <a:srgbClr val="434343"/>
                </a:solidFill>
              </a:rPr>
              <a:t>By participating in the IETF, you agree to follow IETF processes and policies.</a:t>
            </a:r>
            <a:endParaRPr sz="1000">
              <a:solidFill>
                <a:srgbClr val="434343"/>
              </a:solidFill>
            </a:endParaRPr>
          </a:p>
          <a:p>
            <a:pPr marL="457200" lvl="0" indent="-292100" algn="l" rtl="0">
              <a:lnSpc>
                <a:spcPct val="115000"/>
              </a:lnSpc>
              <a:spcBef>
                <a:spcPts val="200"/>
              </a:spcBef>
              <a:spcAft>
                <a:spcPts val="0"/>
              </a:spcAft>
              <a:buClr>
                <a:srgbClr val="434343"/>
              </a:buClr>
              <a:buSzPts val="1000"/>
              <a:buChar char="●"/>
            </a:pPr>
            <a:r>
              <a:rPr lang="en-US" sz="1000">
                <a:solidFill>
                  <a:srgbClr val="434343"/>
                </a:solidFill>
              </a:rPr>
              <a:t>If you are aware that any IETF contribution is covered by patents or patent applications that are owned or controlled by you or your sponsor, you must disclose that fact, or not participate in the discussion.</a:t>
            </a:r>
            <a:endParaRPr sz="1000">
              <a:solidFill>
                <a:srgbClr val="434343"/>
              </a:solidFill>
            </a:endParaRPr>
          </a:p>
          <a:p>
            <a:pPr marL="457200" lvl="0" indent="-292100" algn="l" rtl="0">
              <a:lnSpc>
                <a:spcPct val="115000"/>
              </a:lnSpc>
              <a:spcBef>
                <a:spcPts val="200"/>
              </a:spcBef>
              <a:spcAft>
                <a:spcPts val="0"/>
              </a:spcAft>
              <a:buClr>
                <a:srgbClr val="434343"/>
              </a:buClr>
              <a:buSzPts val="1000"/>
              <a:buChar char="●"/>
            </a:pPr>
            <a:r>
              <a:rPr lang="en-US" sz="1000">
                <a:solidFill>
                  <a:srgbClr val="434343"/>
                </a:solidFill>
              </a:rPr>
              <a:t>As a participant in or attendee to any IETF activity you acknowledge that written, audio, video, and photographic records of meetings may be made public.</a:t>
            </a:r>
            <a:endParaRPr sz="1000">
              <a:solidFill>
                <a:srgbClr val="434343"/>
              </a:solidFill>
            </a:endParaRPr>
          </a:p>
          <a:p>
            <a:pPr marL="457200" lvl="0" indent="-292100" algn="l" rtl="0">
              <a:lnSpc>
                <a:spcPct val="115000"/>
              </a:lnSpc>
              <a:spcBef>
                <a:spcPts val="200"/>
              </a:spcBef>
              <a:spcAft>
                <a:spcPts val="0"/>
              </a:spcAft>
              <a:buClr>
                <a:srgbClr val="434343"/>
              </a:buClr>
              <a:buSzPts val="1000"/>
              <a:buChar char="●"/>
            </a:pPr>
            <a:r>
              <a:rPr lang="en-US" sz="1000">
                <a:solidFill>
                  <a:srgbClr val="434343"/>
                </a:solidFill>
              </a:rPr>
              <a:t>Personal information that you provide to IETF will be handled in accordance with the IETF Privacy Statement.</a:t>
            </a:r>
            <a:endParaRPr sz="1000">
              <a:solidFill>
                <a:srgbClr val="434343"/>
              </a:solidFill>
            </a:endParaRPr>
          </a:p>
          <a:p>
            <a:pPr marL="457200" lvl="0" indent="-292100" algn="l" rtl="0">
              <a:lnSpc>
                <a:spcPct val="115000"/>
              </a:lnSpc>
              <a:spcBef>
                <a:spcPts val="200"/>
              </a:spcBef>
              <a:spcAft>
                <a:spcPts val="0"/>
              </a:spcAft>
              <a:buClr>
                <a:srgbClr val="434343"/>
              </a:buClr>
              <a:buSzPts val="1000"/>
              <a:buChar char="●"/>
            </a:pPr>
            <a:r>
              <a:rPr lang="en-US" sz="1000">
                <a:solidFill>
                  <a:srgbClr val="434343"/>
                </a:solidFill>
              </a:rPr>
              <a:t>As a participant or attendee, you agree to work respectfully with other participants; please contact the ombudsteam (</a:t>
            </a:r>
            <a:r>
              <a:rPr lang="en-US" sz="1000">
                <a:solidFill>
                  <a:schemeClr val="hlink"/>
                </a:solidFill>
                <a:uFill>
                  <a:noFill/>
                </a:uFill>
                <a:hlinkClick r:id="rId3"/>
              </a:rPr>
              <a:t>https://www.ietf.org/contact/ombudsteam/</a:t>
            </a:r>
            <a:r>
              <a:rPr lang="en-US" sz="1000">
                <a:solidFill>
                  <a:srgbClr val="434343"/>
                </a:solidFill>
              </a:rPr>
              <a:t>) if you have questions or concerns about this.</a:t>
            </a:r>
            <a:endParaRPr sz="1000">
              <a:solidFill>
                <a:srgbClr val="434343"/>
              </a:solidFill>
            </a:endParaRPr>
          </a:p>
          <a:p>
            <a:pPr marL="0" lvl="0" indent="0" algn="l" rtl="0">
              <a:lnSpc>
                <a:spcPct val="100000"/>
              </a:lnSpc>
              <a:spcBef>
                <a:spcPts val="200"/>
              </a:spcBef>
              <a:spcAft>
                <a:spcPts val="0"/>
              </a:spcAft>
              <a:buSzPts val="1800"/>
              <a:buNone/>
            </a:pPr>
            <a:br>
              <a:rPr lang="en-US" sz="1000">
                <a:solidFill>
                  <a:srgbClr val="434343"/>
                </a:solidFill>
              </a:rPr>
            </a:br>
            <a:r>
              <a:rPr lang="en-US" sz="1000">
                <a:solidFill>
                  <a:srgbClr val="434343"/>
                </a:solidFill>
              </a:rPr>
              <a:t>Definitive information is in the documents listed below and other IETF BCPs. For advice, please talk to WG chairs or ADs:</a:t>
            </a:r>
            <a:endParaRPr sz="1000">
              <a:solidFill>
                <a:srgbClr val="434343"/>
              </a:solidFill>
            </a:endParaRPr>
          </a:p>
          <a:p>
            <a:pPr marL="457200" lvl="0" indent="-292100" algn="l" rtl="0">
              <a:lnSpc>
                <a:spcPct val="115000"/>
              </a:lnSpc>
              <a:spcBef>
                <a:spcPts val="600"/>
              </a:spcBef>
              <a:spcAft>
                <a:spcPts val="0"/>
              </a:spcAft>
              <a:buClr>
                <a:srgbClr val="434343"/>
              </a:buClr>
              <a:buSzPts val="1000"/>
              <a:buChar char="●"/>
            </a:pPr>
            <a:r>
              <a:rPr lang="en-US" sz="1000">
                <a:solidFill>
                  <a:schemeClr val="hlink"/>
                </a:solidFill>
                <a:uFill>
                  <a:noFill/>
                </a:uFill>
                <a:hlinkClick r:id="rId4"/>
              </a:rPr>
              <a:t>BCP 9</a:t>
            </a:r>
            <a:r>
              <a:rPr lang="en-US" sz="1000">
                <a:solidFill>
                  <a:srgbClr val="434343"/>
                </a:solidFill>
              </a:rPr>
              <a:t> (Internet Standards Process)</a:t>
            </a:r>
            <a:endParaRPr sz="1000">
              <a:solidFill>
                <a:srgbClr val="434343"/>
              </a:solidFill>
            </a:endParaRPr>
          </a:p>
          <a:p>
            <a:pPr marL="457200" lvl="0" indent="-292100" algn="l" rtl="0">
              <a:lnSpc>
                <a:spcPct val="115000"/>
              </a:lnSpc>
              <a:spcBef>
                <a:spcPts val="0"/>
              </a:spcBef>
              <a:spcAft>
                <a:spcPts val="0"/>
              </a:spcAft>
              <a:buClr>
                <a:srgbClr val="434343"/>
              </a:buClr>
              <a:buSzPts val="1000"/>
              <a:buChar char="●"/>
            </a:pPr>
            <a:r>
              <a:rPr lang="en-US" sz="1000">
                <a:solidFill>
                  <a:schemeClr val="hlink"/>
                </a:solidFill>
                <a:uFill>
                  <a:noFill/>
                </a:uFill>
                <a:hlinkClick r:id="rId5"/>
              </a:rPr>
              <a:t>BCP 25</a:t>
            </a:r>
            <a:r>
              <a:rPr lang="en-US" sz="1000">
                <a:solidFill>
                  <a:srgbClr val="434343"/>
                </a:solidFill>
              </a:rPr>
              <a:t> (Working Group processes)</a:t>
            </a:r>
            <a:endParaRPr sz="1000">
              <a:solidFill>
                <a:srgbClr val="434343"/>
              </a:solidFill>
            </a:endParaRPr>
          </a:p>
          <a:p>
            <a:pPr marL="457200" lvl="0" indent="-292100" algn="l" rtl="0">
              <a:lnSpc>
                <a:spcPct val="115000"/>
              </a:lnSpc>
              <a:spcBef>
                <a:spcPts val="0"/>
              </a:spcBef>
              <a:spcAft>
                <a:spcPts val="0"/>
              </a:spcAft>
              <a:buClr>
                <a:srgbClr val="434343"/>
              </a:buClr>
              <a:buSzPts val="1000"/>
              <a:buChar char="●"/>
            </a:pPr>
            <a:r>
              <a:rPr lang="en-US" sz="1000">
                <a:solidFill>
                  <a:schemeClr val="hlink"/>
                </a:solidFill>
                <a:uFill>
                  <a:noFill/>
                </a:uFill>
                <a:hlinkClick r:id="rId5"/>
              </a:rPr>
              <a:t>BCP 25</a:t>
            </a:r>
            <a:r>
              <a:rPr lang="en-US" sz="1000">
                <a:solidFill>
                  <a:srgbClr val="434343"/>
                </a:solidFill>
              </a:rPr>
              <a:t> (Anti-Harassment Procedures) </a:t>
            </a:r>
            <a:endParaRPr sz="1000">
              <a:solidFill>
                <a:srgbClr val="434343"/>
              </a:solidFill>
            </a:endParaRPr>
          </a:p>
          <a:p>
            <a:pPr marL="457200" lvl="0" indent="-292100" algn="l" rtl="0">
              <a:lnSpc>
                <a:spcPct val="115000"/>
              </a:lnSpc>
              <a:spcBef>
                <a:spcPts val="0"/>
              </a:spcBef>
              <a:spcAft>
                <a:spcPts val="0"/>
              </a:spcAft>
              <a:buClr>
                <a:srgbClr val="434343"/>
              </a:buClr>
              <a:buSzPts val="1000"/>
              <a:buChar char="●"/>
            </a:pPr>
            <a:r>
              <a:rPr lang="en-US" sz="1000">
                <a:solidFill>
                  <a:schemeClr val="hlink"/>
                </a:solidFill>
                <a:uFill>
                  <a:noFill/>
                </a:uFill>
                <a:hlinkClick r:id="rId6"/>
              </a:rPr>
              <a:t>BCP 54</a:t>
            </a:r>
            <a:r>
              <a:rPr lang="en-US" sz="1000">
                <a:solidFill>
                  <a:srgbClr val="434343"/>
                </a:solidFill>
              </a:rPr>
              <a:t> (Code of Conduct)</a:t>
            </a:r>
            <a:endParaRPr sz="1000">
              <a:solidFill>
                <a:srgbClr val="434343"/>
              </a:solidFill>
            </a:endParaRPr>
          </a:p>
          <a:p>
            <a:pPr marL="457200" lvl="0" indent="-292100" algn="l" rtl="0">
              <a:lnSpc>
                <a:spcPct val="115000"/>
              </a:lnSpc>
              <a:spcBef>
                <a:spcPts val="0"/>
              </a:spcBef>
              <a:spcAft>
                <a:spcPts val="0"/>
              </a:spcAft>
              <a:buClr>
                <a:srgbClr val="434343"/>
              </a:buClr>
              <a:buSzPts val="1000"/>
              <a:buChar char="●"/>
            </a:pPr>
            <a:r>
              <a:rPr lang="en-US" sz="1000">
                <a:solidFill>
                  <a:schemeClr val="hlink"/>
                </a:solidFill>
                <a:uFill>
                  <a:noFill/>
                </a:uFill>
                <a:hlinkClick r:id="rId7"/>
              </a:rPr>
              <a:t>BCP 78</a:t>
            </a:r>
            <a:r>
              <a:rPr lang="en-US" sz="1000">
                <a:solidFill>
                  <a:srgbClr val="434343"/>
                </a:solidFill>
              </a:rPr>
              <a:t> (Copyright)</a:t>
            </a:r>
            <a:endParaRPr sz="1000">
              <a:solidFill>
                <a:srgbClr val="434343"/>
              </a:solidFill>
            </a:endParaRPr>
          </a:p>
          <a:p>
            <a:pPr marL="457200" lvl="0" indent="-292100" algn="l" rtl="0">
              <a:lnSpc>
                <a:spcPct val="115000"/>
              </a:lnSpc>
              <a:spcBef>
                <a:spcPts val="0"/>
              </a:spcBef>
              <a:spcAft>
                <a:spcPts val="0"/>
              </a:spcAft>
              <a:buClr>
                <a:srgbClr val="434343"/>
              </a:buClr>
              <a:buSzPts val="1000"/>
              <a:buChar char="●"/>
            </a:pPr>
            <a:r>
              <a:rPr lang="en-US" sz="1000">
                <a:solidFill>
                  <a:schemeClr val="hlink"/>
                </a:solidFill>
                <a:uFill>
                  <a:noFill/>
                </a:uFill>
                <a:hlinkClick r:id="rId8"/>
              </a:rPr>
              <a:t>BCP 79</a:t>
            </a:r>
            <a:r>
              <a:rPr lang="en-US" sz="1000">
                <a:solidFill>
                  <a:srgbClr val="434343"/>
                </a:solidFill>
              </a:rPr>
              <a:t> (Patents, Participation)</a:t>
            </a:r>
            <a:endParaRPr sz="1000">
              <a:solidFill>
                <a:srgbClr val="434343"/>
              </a:solidFill>
            </a:endParaRPr>
          </a:p>
          <a:p>
            <a:pPr marL="457200" lvl="0" indent="-292100" algn="l" rtl="0">
              <a:lnSpc>
                <a:spcPct val="115000"/>
              </a:lnSpc>
              <a:spcBef>
                <a:spcPts val="0"/>
              </a:spcBef>
              <a:spcAft>
                <a:spcPts val="0"/>
              </a:spcAft>
              <a:buClr>
                <a:srgbClr val="434343"/>
              </a:buClr>
              <a:buSzPts val="1000"/>
              <a:buChar char="●"/>
            </a:pPr>
            <a:r>
              <a:rPr lang="en-US" sz="1000">
                <a:solidFill>
                  <a:schemeClr val="hlink"/>
                </a:solidFill>
                <a:uFill>
                  <a:noFill/>
                </a:uFill>
                <a:hlinkClick r:id="rId9"/>
              </a:rPr>
              <a:t>https://www.ietf.org/privacy-policy/</a:t>
            </a:r>
            <a:r>
              <a:rPr lang="en-US" sz="1000">
                <a:solidFill>
                  <a:srgbClr val="434343"/>
                </a:solidFill>
              </a:rPr>
              <a:t>(Privacy Policy)</a:t>
            </a:r>
            <a:endParaRPr sz="1000" b="1">
              <a:solidFill>
                <a:srgbClr val="434343"/>
              </a:solidFill>
            </a:endParaRPr>
          </a:p>
        </p:txBody>
      </p:sp>
      <p:sp>
        <p:nvSpPr>
          <p:cNvPr id="138" name="Google Shape;138;p25"/>
          <p:cNvSpPr txBox="1">
            <a:spLocks noGrp="1"/>
          </p:cNvSpPr>
          <p:nvPr>
            <p:ph type="sldNum" idx="12"/>
          </p:nvPr>
        </p:nvSpPr>
        <p:spPr>
          <a:xfrm>
            <a:off x="78789" y="4689588"/>
            <a:ext cx="548700" cy="393525"/>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sz="800" b="0" i="0" u="none" strike="noStrike" kern="0" cap="none" spc="0" normalizeH="0" baseline="0" noProof="0">
                <a:ln>
                  <a:noFill/>
                </a:ln>
                <a:solidFill>
                  <a:srgbClr val="737373"/>
                </a:solidFill>
                <a:effectLst/>
                <a:uLnTx/>
                <a:uFillTx/>
                <a:latin typeface="Montserrat"/>
                <a:sym typeface="Montserrat"/>
              </a:rPr>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t>7</a:t>
            </a:fld>
            <a:endParaRPr kumimoji="0" sz="800" b="0" i="0" u="none" strike="noStrike" kern="0" cap="none" spc="0" normalizeH="0" baseline="0" noProof="0">
              <a:ln>
                <a:noFill/>
              </a:ln>
              <a:solidFill>
                <a:srgbClr val="737373"/>
              </a:solidFill>
              <a:effectLst/>
              <a:uLnTx/>
              <a:uFillTx/>
              <a:latin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725673" cy="3394075"/>
          </a:xfrm>
        </p:spPr>
        <p:txBody>
          <a:bodyPr>
            <a:noAutofit/>
          </a:bodyPr>
          <a:lstStyle/>
          <a:p>
            <a:r>
              <a:rPr lang="en-US" sz="2000" dirty="0"/>
              <a:t>Participants can work on any code</a:t>
            </a:r>
          </a:p>
          <a:p>
            <a:r>
              <a:rPr lang="en-US" sz="2000" dirty="0"/>
              <a:t>Rules regarding code are per participant's organization and the code’s license</a:t>
            </a:r>
          </a:p>
          <a:p>
            <a:r>
              <a:rPr lang="en-US" sz="2000" dirty="0"/>
              <a:t>The code itself is NOT an IETF contribution</a:t>
            </a:r>
          </a:p>
          <a:p>
            <a:r>
              <a:rPr lang="en-US" sz="2000" dirty="0"/>
              <a:t>Discussions, presentations, and demos in Hackathon are IETF contributions. In this context, Hackathon is like a working group, and the usual IETF copyright and IPR disclosure rules apply</a:t>
            </a:r>
          </a:p>
        </p:txBody>
      </p:sp>
      <p:sp>
        <p:nvSpPr>
          <p:cNvPr id="2" name="Title 1"/>
          <p:cNvSpPr>
            <a:spLocks noGrp="1"/>
          </p:cNvSpPr>
          <p:nvPr>
            <p:ph type="title"/>
          </p:nvPr>
        </p:nvSpPr>
        <p:spPr>
          <a:xfrm>
            <a:off x="457200" y="205978"/>
            <a:ext cx="8229600" cy="857251"/>
          </a:xfrm>
        </p:spPr>
        <p:txBody>
          <a:bodyPr>
            <a:normAutofit/>
          </a:bodyPr>
          <a:lstStyle/>
          <a:p>
            <a:r>
              <a:rPr lang="en-US" dirty="0"/>
              <a:t>Code Contribution Guidelines </a:t>
            </a:r>
          </a:p>
        </p:txBody>
      </p:sp>
      <p:sp>
        <p:nvSpPr>
          <p:cNvPr id="14" name="Slide Number Placeholder 13">
            <a:extLst>
              <a:ext uri="{FF2B5EF4-FFF2-40B4-BE49-F238E27FC236}">
                <a16:creationId xmlns:a16="http://schemas.microsoft.com/office/drawing/2014/main" id="{AE34D4BF-94C1-FC43-9693-6F72E95322DA}"/>
              </a:ext>
            </a:extLst>
          </p:cNvPr>
          <p:cNvSpPr>
            <a:spLocks noGrp="1"/>
          </p:cNvSpPr>
          <p:nvPr>
            <p:ph type="sldNum" sz="quarter" idx="10"/>
          </p:nvPr>
        </p:nvSpPr>
        <p:spPr/>
        <p:txBody>
          <a:bodyPr/>
          <a:lstStyle/>
          <a:p>
            <a:fld id="{86CB4B4D-7CA3-9044-876B-883B54F8677D}" type="slidenum">
              <a:rPr lang="en-US" smtClean="0"/>
              <a:t>8</a:t>
            </a:fld>
            <a:endParaRPr lang="en-US"/>
          </a:p>
        </p:txBody>
      </p:sp>
      <p:pic>
        <p:nvPicPr>
          <p:cNvPr id="8" name="Picture 7" descr="Graphical user interface, text, application, email&#10;&#10;Description automatically generated">
            <a:hlinkClick r:id="rId2"/>
            <a:extLst>
              <a:ext uri="{FF2B5EF4-FFF2-40B4-BE49-F238E27FC236}">
                <a16:creationId xmlns:a16="http://schemas.microsoft.com/office/drawing/2014/main" id="{B874D804-3AD2-4B41-A2CC-F522AAEF1881}"/>
              </a:ext>
            </a:extLst>
          </p:cNvPr>
          <p:cNvPicPr>
            <a:picLocks noChangeAspect="1"/>
          </p:cNvPicPr>
          <p:nvPr/>
        </p:nvPicPr>
        <p:blipFill>
          <a:blip r:embed="rId3"/>
          <a:stretch>
            <a:fillRect/>
          </a:stretch>
        </p:blipFill>
        <p:spPr>
          <a:xfrm>
            <a:off x="5382490" y="745140"/>
            <a:ext cx="3549272" cy="4398360"/>
          </a:xfrm>
          <a:prstGeom prst="rect">
            <a:avLst/>
          </a:prstGeom>
        </p:spPr>
      </p:pic>
    </p:spTree>
    <p:extLst>
      <p:ext uri="{BB962C8B-B14F-4D97-AF65-F5344CB8AC3E}">
        <p14:creationId xmlns:p14="http://schemas.microsoft.com/office/powerpoint/2010/main" val="200588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EE84-6F37-4D4A-B113-EBA5D1E4240D}"/>
              </a:ext>
            </a:extLst>
          </p:cNvPr>
          <p:cNvSpPr>
            <a:spLocks noGrp="1"/>
          </p:cNvSpPr>
          <p:nvPr>
            <p:ph type="title"/>
          </p:nvPr>
        </p:nvSpPr>
        <p:spPr>
          <a:xfrm>
            <a:off x="457200" y="205978"/>
            <a:ext cx="8229600" cy="857251"/>
          </a:xfrm>
        </p:spPr>
        <p:txBody>
          <a:bodyPr/>
          <a:lstStyle/>
          <a:p>
            <a:r>
              <a:rPr lang="en-US" dirty="0"/>
              <a:t>Projects</a:t>
            </a:r>
          </a:p>
        </p:txBody>
      </p:sp>
      <p:sp>
        <p:nvSpPr>
          <p:cNvPr id="3" name="Content Placeholder 2">
            <a:extLst>
              <a:ext uri="{FF2B5EF4-FFF2-40B4-BE49-F238E27FC236}">
                <a16:creationId xmlns:a16="http://schemas.microsoft.com/office/drawing/2014/main" id="{112ED020-CEA3-6E4A-B36E-DA88140482E6}"/>
              </a:ext>
            </a:extLst>
          </p:cNvPr>
          <p:cNvSpPr>
            <a:spLocks noGrp="1"/>
          </p:cNvSpPr>
          <p:nvPr>
            <p:ph idx="1"/>
          </p:nvPr>
        </p:nvSpPr>
        <p:spPr>
          <a:xfrm>
            <a:off x="457200" y="1200150"/>
            <a:ext cx="3420533" cy="3394473"/>
          </a:xfrm>
        </p:spPr>
        <p:txBody>
          <a:bodyPr>
            <a:normAutofit/>
          </a:bodyPr>
          <a:lstStyle/>
          <a:p>
            <a:r>
              <a:rPr lang="en-US" sz="2400" dirty="0"/>
              <a:t>On the </a:t>
            </a:r>
            <a:r>
              <a:rPr lang="en-US" sz="2400" dirty="0">
                <a:hlinkClick r:id="rId3"/>
              </a:rPr>
              <a:t>Hackathon wiki</a:t>
            </a:r>
            <a:endParaRPr lang="en-US" sz="2400" dirty="0"/>
          </a:p>
        </p:txBody>
      </p:sp>
      <p:sp>
        <p:nvSpPr>
          <p:cNvPr id="7" name="Slide Number Placeholder 6">
            <a:extLst>
              <a:ext uri="{FF2B5EF4-FFF2-40B4-BE49-F238E27FC236}">
                <a16:creationId xmlns:a16="http://schemas.microsoft.com/office/drawing/2014/main" id="{B0D2B854-68A9-2647-B2F6-EB9D94E94095}"/>
              </a:ext>
            </a:extLst>
          </p:cNvPr>
          <p:cNvSpPr>
            <a:spLocks noGrp="1"/>
          </p:cNvSpPr>
          <p:nvPr>
            <p:ph type="sldNum" sz="quarter" idx="10"/>
          </p:nvPr>
        </p:nvSpPr>
        <p:spPr/>
        <p:txBody>
          <a:bodyPr/>
          <a:lstStyle/>
          <a:p>
            <a:fld id="{86CB4B4D-7CA3-9044-876B-883B54F8677D}" type="slidenum">
              <a:rPr lang="en-US" smtClean="0"/>
              <a:t>9</a:t>
            </a:fld>
            <a:endParaRPr lang="en-US"/>
          </a:p>
        </p:txBody>
      </p:sp>
      <p:pic>
        <p:nvPicPr>
          <p:cNvPr id="5" name="Picture 4">
            <a:extLst>
              <a:ext uri="{FF2B5EF4-FFF2-40B4-BE49-F238E27FC236}">
                <a16:creationId xmlns:a16="http://schemas.microsoft.com/office/drawing/2014/main" id="{A5DE4067-1A4B-9609-CAFC-CBAEB105B926}"/>
              </a:ext>
            </a:extLst>
          </p:cNvPr>
          <p:cNvPicPr>
            <a:picLocks noChangeAspect="1"/>
          </p:cNvPicPr>
          <p:nvPr/>
        </p:nvPicPr>
        <p:blipFill>
          <a:blip r:embed="rId4"/>
          <a:stretch>
            <a:fillRect/>
          </a:stretch>
        </p:blipFill>
        <p:spPr>
          <a:xfrm>
            <a:off x="4256046" y="205978"/>
            <a:ext cx="4430753" cy="4528984"/>
          </a:xfrm>
          <a:prstGeom prst="rect">
            <a:avLst/>
          </a:prstGeom>
          <a:ln w="3175">
            <a:solidFill>
              <a:schemeClr val="bg1">
                <a:lumMod val="85000"/>
              </a:schemeClr>
            </a:solidFill>
          </a:ln>
        </p:spPr>
      </p:pic>
    </p:spTree>
    <p:extLst>
      <p:ext uri="{BB962C8B-B14F-4D97-AF65-F5344CB8AC3E}">
        <p14:creationId xmlns:p14="http://schemas.microsoft.com/office/powerpoint/2010/main" val="412198274"/>
      </p:ext>
    </p:extLst>
  </p:cSld>
  <p:clrMapOvr>
    <a:masterClrMapping/>
  </p:clrMapOvr>
</p:sld>
</file>

<file path=ppt/theme/theme1.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ETF Template">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6421</TotalTime>
  <Words>888</Words>
  <Application>Microsoft Macintosh PowerPoint</Application>
  <PresentationFormat>On-screen Show (16:9)</PresentationFormat>
  <Paragraphs>146</Paragraphs>
  <Slides>30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Helvetica</vt:lpstr>
      <vt:lpstr>Montserrat</vt:lpstr>
      <vt:lpstr>Open Sans</vt:lpstr>
      <vt:lpstr>Open Sans SemiBold</vt:lpstr>
      <vt:lpstr>Roboto</vt:lpstr>
      <vt:lpstr>1_Office Theme</vt:lpstr>
      <vt:lpstr>IETF Template</vt:lpstr>
      <vt:lpstr>IETF 115 Hackathon</vt:lpstr>
      <vt:lpstr>PowerPoint Presentation</vt:lpstr>
      <vt:lpstr>Welcome !</vt:lpstr>
      <vt:lpstr>Welcome !</vt:lpstr>
      <vt:lpstr>Welcome !</vt:lpstr>
      <vt:lpstr>Why Are We Here</vt:lpstr>
      <vt:lpstr>Note Well</vt:lpstr>
      <vt:lpstr>Code Contribution Guidelines </vt:lpstr>
      <vt:lpstr>Projects</vt:lpstr>
      <vt:lpstr>Projects</vt:lpstr>
      <vt:lpstr>Agenda - Saturday</vt:lpstr>
      <vt:lpstr>Agenda - Sunday</vt:lpstr>
      <vt:lpstr>Gather https://app.gather.town/app/L4fNNdm1NJa1sE2v/ietf</vt:lpstr>
      <vt:lpstr>Gather https://app.gather.town/app/L4fNNdm1NJa1sE2v/ietf</vt:lpstr>
      <vt:lpstr>Hackathon Space </vt:lpstr>
      <vt:lpstr>HackNet (https://hacknet.meeting.ietf.org)</vt:lpstr>
      <vt:lpstr>Results Presentations</vt:lpstr>
      <vt:lpstr>https://github.com/ietf-hackathon  </vt:lpstr>
      <vt:lpstr>https://github.com/ietf-hackathon  </vt:lpstr>
      <vt:lpstr>https://github.com/IETF-Hackathon/ietf115-project-presentations </vt:lpstr>
      <vt:lpstr>https://github.com/IETF-Hackathon/ietf115-project-presentations </vt:lpstr>
      <vt:lpstr>README</vt:lpstr>
      <vt:lpstr>README</vt:lpstr>
      <vt:lpstr>related-implementations</vt:lpstr>
      <vt:lpstr>PowerPoint Presentation</vt:lpstr>
      <vt:lpstr>Hackdemo Happy Hour</vt:lpstr>
      <vt:lpstr>Code Lounge</vt:lpstr>
      <vt:lpstr>THANK  YOU!</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IETF Hackathon</dc:title>
  <dc:creator>Charles Eckel (eckelcu)</dc:creator>
  <cp:lastModifiedBy>Charles Eckel (eckelcu)</cp:lastModifiedBy>
  <cp:revision>94</cp:revision>
  <cp:lastPrinted>2021-03-01T15:11:32Z</cp:lastPrinted>
  <dcterms:created xsi:type="dcterms:W3CDTF">2020-07-18T21:06:17Z</dcterms:created>
  <dcterms:modified xsi:type="dcterms:W3CDTF">2022-11-05T10:24:08Z</dcterms:modified>
</cp:coreProperties>
</file>